
<file path=[Content_Types].xml><?xml version="1.0" encoding="utf-8"?>
<Types xmlns="http://schemas.openxmlformats.org/package/2006/content-types">
  <Default Extension="emf" ContentType="image/x-emf"/>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21240750" cy="30240288"/>
  <p:notesSz cx="6858000" cy="9144000"/>
  <p:embeddedFontLst>
    <p:embeddedFont>
      <p:font typeface="Tahoma" panose="020B0604030504040204" pitchFamily="34" charset="0"/>
      <p:regular r:id="rId4"/>
      <p:bold r:id="rId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524">
          <p15:clr>
            <a:srgbClr val="A4A3A4"/>
          </p15:clr>
        </p15:guide>
        <p15:guide id="2" pos="669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 roundtripDataSignature="AMtx7miT7Nd2vV4ujSi1EMQfCh9mu4SI5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642" autoAdjust="0"/>
  </p:normalViewPr>
  <p:slideViewPr>
    <p:cSldViewPr snapToGrid="0">
      <p:cViewPr varScale="1">
        <p:scale>
          <a:sx n="24" d="100"/>
          <a:sy n="24" d="100"/>
        </p:scale>
        <p:origin x="18" y="36"/>
      </p:cViewPr>
      <p:guideLst>
        <p:guide orient="horz" pos="9524"/>
        <p:guide pos="669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font" Target="fonts/font2.fntdata"/><Relationship Id="rId10" Type="http://schemas.openxmlformats.org/officeDocument/2006/relationships/presProps" Target="presProps.xml"/><Relationship Id="rId4" Type="http://schemas.openxmlformats.org/officeDocument/2006/relationships/font" Target="fonts/font1.fntdata"/><Relationship Id="rId9" Type="http://customschemas.google.com/relationships/presentationmetadata" Target="metadata"/></Relationships>
</file>

<file path=ppt/charts/_rels/chart1.xml.rels><?xml version="1.0" encoding="UTF-8" standalone="yes"?>
<Relationships xmlns="http://schemas.openxmlformats.org/package/2006/relationships"><Relationship Id="rId3" Type="http://schemas.openxmlformats.org/officeDocument/2006/relationships/oleObject" Target="file:///C:\Users\szalma.ivett\Konferencia\Olasz\Munkaf&#252;zet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hu-HU" sz="1500" b="1" i="0" u="none" strike="noStrike" kern="1200" spc="0" baseline="0">
                <a:solidFill>
                  <a:sysClr val="windowText" lastClr="000000">
                    <a:lumMod val="65000"/>
                    <a:lumOff val="35000"/>
                  </a:sysClr>
                </a:solidFill>
                <a:effectLst/>
              </a:rPr>
              <a:t>Acceptance of IVF among different social groups</a:t>
            </a:r>
            <a:r>
              <a:rPr lang="hu-HU" sz="1500" b="1" i="0" u="none" strike="noStrike" kern="1200" spc="0" baseline="0">
                <a:solidFill>
                  <a:sysClr val="windowText" lastClr="000000">
                    <a:lumMod val="65000"/>
                    <a:lumOff val="35000"/>
                  </a:sys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solidFill>
                  <a:sysClr val="windowText" lastClr="000000">
                    <a:lumMod val="65000"/>
                    <a:lumOff val="35000"/>
                  </a:sysClr>
                </a:solidFill>
              </a:defRPr>
            </a:pPr>
            <a:endParaRPr lang="hu-HU"/>
          </a:p>
        </c:rich>
      </c:tx>
      <c:layout>
        <c:manualLayout>
          <c:xMode val="edge"/>
          <c:yMode val="edge"/>
          <c:x val="0.18001504066158447"/>
          <c:y val="1.7643822624474621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hu-HU"/>
        </a:p>
      </c:txPr>
    </c:title>
    <c:autoTitleDeleted val="0"/>
    <c:plotArea>
      <c:layout/>
      <c:barChart>
        <c:barDir val="col"/>
        <c:grouping val="clustered"/>
        <c:varyColors val="0"/>
        <c:ser>
          <c:idx val="0"/>
          <c:order val="0"/>
          <c:tx>
            <c:strRef>
              <c:f>Munka1!$A$20</c:f>
              <c:strCache>
                <c:ptCount val="1"/>
                <c:pt idx="0">
                  <c:v>Accept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Munka1!$B$19:$E$19</c:f>
              <c:strCache>
                <c:ptCount val="4"/>
                <c:pt idx="0">
                  <c:v>IVF</c:v>
                </c:pt>
                <c:pt idx="1">
                  <c:v>Lesbian couple</c:v>
                </c:pt>
                <c:pt idx="2">
                  <c:v>Single women</c:v>
                </c:pt>
                <c:pt idx="3">
                  <c:v>Women above 40 </c:v>
                </c:pt>
              </c:strCache>
            </c:strRef>
          </c:cat>
          <c:val>
            <c:numRef>
              <c:f>Munka1!$B$20:$E$20</c:f>
              <c:numCache>
                <c:formatCode>General</c:formatCode>
                <c:ptCount val="4"/>
                <c:pt idx="0" formatCode="0.0">
                  <c:v>89.9</c:v>
                </c:pt>
                <c:pt idx="1">
                  <c:v>50.6</c:v>
                </c:pt>
                <c:pt idx="2">
                  <c:v>64.7</c:v>
                </c:pt>
                <c:pt idx="3">
                  <c:v>54.4</c:v>
                </c:pt>
              </c:numCache>
            </c:numRef>
          </c:val>
          <c:extLst>
            <c:ext xmlns:c16="http://schemas.microsoft.com/office/drawing/2014/chart" uri="{C3380CC4-5D6E-409C-BE32-E72D297353CC}">
              <c16:uniqueId val="{00000000-11CA-48C0-9840-1F24F6CEB7D1}"/>
            </c:ext>
          </c:extLst>
        </c:ser>
        <c:ser>
          <c:idx val="1"/>
          <c:order val="1"/>
          <c:tx>
            <c:strRef>
              <c:f>Munka1!$A$21</c:f>
              <c:strCache>
                <c:ptCount val="1"/>
                <c:pt idx="0">
                  <c:v>Do not accept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Munka1!$B$19:$E$19</c:f>
              <c:strCache>
                <c:ptCount val="4"/>
                <c:pt idx="0">
                  <c:v>IVF</c:v>
                </c:pt>
                <c:pt idx="1">
                  <c:v>Lesbian couple</c:v>
                </c:pt>
                <c:pt idx="2">
                  <c:v>Single women</c:v>
                </c:pt>
                <c:pt idx="3">
                  <c:v>Women above 40 </c:v>
                </c:pt>
              </c:strCache>
            </c:strRef>
          </c:cat>
          <c:val>
            <c:numRef>
              <c:f>Munka1!$B$21:$E$21</c:f>
              <c:numCache>
                <c:formatCode>General</c:formatCode>
                <c:ptCount val="4"/>
                <c:pt idx="0" formatCode="0.0">
                  <c:v>10.1</c:v>
                </c:pt>
                <c:pt idx="1">
                  <c:v>49.4</c:v>
                </c:pt>
                <c:pt idx="2">
                  <c:v>35.299999999999997</c:v>
                </c:pt>
                <c:pt idx="3">
                  <c:v>45.6</c:v>
                </c:pt>
              </c:numCache>
            </c:numRef>
          </c:val>
          <c:extLst>
            <c:ext xmlns:c16="http://schemas.microsoft.com/office/drawing/2014/chart" uri="{C3380CC4-5D6E-409C-BE32-E72D297353CC}">
              <c16:uniqueId val="{00000001-11CA-48C0-9840-1F24F6CEB7D1}"/>
            </c:ext>
          </c:extLst>
        </c:ser>
        <c:dLbls>
          <c:showLegendKey val="0"/>
          <c:showVal val="0"/>
          <c:showCatName val="0"/>
          <c:showSerName val="0"/>
          <c:showPercent val="0"/>
          <c:showBubbleSize val="0"/>
        </c:dLbls>
        <c:gapWidth val="219"/>
        <c:overlap val="-27"/>
        <c:axId val="1475425632"/>
        <c:axId val="1475440032"/>
      </c:barChart>
      <c:catAx>
        <c:axId val="147542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hu-HU"/>
          </a:p>
        </c:txPr>
        <c:crossAx val="1475440032"/>
        <c:crosses val="autoZero"/>
        <c:auto val="1"/>
        <c:lblAlgn val="ctr"/>
        <c:lblOffset val="100"/>
        <c:noMultiLvlLbl val="0"/>
      </c:catAx>
      <c:valAx>
        <c:axId val="14754400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475425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hu-HU"/>
        </a:p>
      </c:txPr>
    </c:legend>
    <c:plotVisOnly val="1"/>
    <c:dispBlanksAs val="gap"/>
    <c:showDLblsOverMax val="0"/>
  </c:chart>
  <c:spPr>
    <a:noFill/>
    <a:ln>
      <a:noFill/>
    </a:ln>
    <a:effectLst/>
  </c:spPr>
  <c:txPr>
    <a:bodyPr/>
    <a:lstStyle/>
    <a:p>
      <a:pPr>
        <a:defRPr/>
      </a:pPr>
      <a:endParaRPr lang="hu-H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224088" y="685800"/>
            <a:ext cx="2409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ímdia"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593056" y="4949049"/>
            <a:ext cx="18054638" cy="105281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3937"/>
              <a:buFont typeface="Calibri"/>
              <a:buNone/>
              <a:defRPr sz="13937"/>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2655094" y="15883154"/>
            <a:ext cx="15930563" cy="7301067"/>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2323"/>
              </a:spcBef>
              <a:spcAft>
                <a:spcPts val="0"/>
              </a:spcAft>
              <a:buClr>
                <a:schemeClr val="dk1"/>
              </a:buClr>
              <a:buSzPts val="5575"/>
              <a:buNone/>
              <a:defRPr sz="5575"/>
            </a:lvl1pPr>
            <a:lvl2pPr lvl="1" algn="ctr">
              <a:lnSpc>
                <a:spcPct val="90000"/>
              </a:lnSpc>
              <a:spcBef>
                <a:spcPts val="1161"/>
              </a:spcBef>
              <a:spcAft>
                <a:spcPts val="0"/>
              </a:spcAft>
              <a:buClr>
                <a:schemeClr val="dk1"/>
              </a:buClr>
              <a:buSzPts val="4646"/>
              <a:buNone/>
              <a:defRPr sz="4646"/>
            </a:lvl2pPr>
            <a:lvl3pPr lvl="2" algn="ctr">
              <a:lnSpc>
                <a:spcPct val="90000"/>
              </a:lnSpc>
              <a:spcBef>
                <a:spcPts val="1161"/>
              </a:spcBef>
              <a:spcAft>
                <a:spcPts val="0"/>
              </a:spcAft>
              <a:buClr>
                <a:schemeClr val="dk1"/>
              </a:buClr>
              <a:buSzPts val="4181"/>
              <a:buNone/>
              <a:defRPr sz="4181"/>
            </a:lvl3pPr>
            <a:lvl4pPr lvl="3" algn="ctr">
              <a:lnSpc>
                <a:spcPct val="90000"/>
              </a:lnSpc>
              <a:spcBef>
                <a:spcPts val="1161"/>
              </a:spcBef>
              <a:spcAft>
                <a:spcPts val="0"/>
              </a:spcAft>
              <a:buClr>
                <a:schemeClr val="dk1"/>
              </a:buClr>
              <a:buSzPts val="3717"/>
              <a:buNone/>
              <a:defRPr sz="3716"/>
            </a:lvl4pPr>
            <a:lvl5pPr lvl="4" algn="ctr">
              <a:lnSpc>
                <a:spcPct val="90000"/>
              </a:lnSpc>
              <a:spcBef>
                <a:spcPts val="1161"/>
              </a:spcBef>
              <a:spcAft>
                <a:spcPts val="0"/>
              </a:spcAft>
              <a:buClr>
                <a:schemeClr val="dk1"/>
              </a:buClr>
              <a:buSzPts val="3717"/>
              <a:buNone/>
              <a:defRPr sz="3716"/>
            </a:lvl5pPr>
            <a:lvl6pPr lvl="5" algn="ctr">
              <a:lnSpc>
                <a:spcPct val="90000"/>
              </a:lnSpc>
              <a:spcBef>
                <a:spcPts val="1161"/>
              </a:spcBef>
              <a:spcAft>
                <a:spcPts val="0"/>
              </a:spcAft>
              <a:buClr>
                <a:schemeClr val="dk1"/>
              </a:buClr>
              <a:buSzPts val="3717"/>
              <a:buNone/>
              <a:defRPr sz="3716"/>
            </a:lvl6pPr>
            <a:lvl7pPr lvl="6" algn="ctr">
              <a:lnSpc>
                <a:spcPct val="90000"/>
              </a:lnSpc>
              <a:spcBef>
                <a:spcPts val="1161"/>
              </a:spcBef>
              <a:spcAft>
                <a:spcPts val="0"/>
              </a:spcAft>
              <a:buClr>
                <a:schemeClr val="dk1"/>
              </a:buClr>
              <a:buSzPts val="3717"/>
              <a:buNone/>
              <a:defRPr sz="3716"/>
            </a:lvl7pPr>
            <a:lvl8pPr lvl="7" algn="ctr">
              <a:lnSpc>
                <a:spcPct val="90000"/>
              </a:lnSpc>
              <a:spcBef>
                <a:spcPts val="1161"/>
              </a:spcBef>
              <a:spcAft>
                <a:spcPts val="0"/>
              </a:spcAft>
              <a:buClr>
                <a:schemeClr val="dk1"/>
              </a:buClr>
              <a:buSzPts val="3717"/>
              <a:buNone/>
              <a:defRPr sz="3716"/>
            </a:lvl8pPr>
            <a:lvl9pPr lvl="8" algn="ctr">
              <a:lnSpc>
                <a:spcPct val="90000"/>
              </a:lnSpc>
              <a:spcBef>
                <a:spcPts val="1161"/>
              </a:spcBef>
              <a:spcAft>
                <a:spcPts val="0"/>
              </a:spcAft>
              <a:buClr>
                <a:schemeClr val="dk1"/>
              </a:buClr>
              <a:buSzPts val="3717"/>
              <a:buNone/>
              <a:defRPr sz="3716"/>
            </a:lvl9pPr>
          </a:lstStyle>
          <a:p>
            <a:endParaRPr/>
          </a:p>
        </p:txBody>
      </p:sp>
      <p:sp>
        <p:nvSpPr>
          <p:cNvPr id="14" name="Google Shape;14;p3"/>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ím és függőleges szöveg"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1460302" y="1610022"/>
            <a:ext cx="18320147" cy="584505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1026783" y="8483596"/>
            <a:ext cx="19187185" cy="1832014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323"/>
              </a:spcBef>
              <a:spcAft>
                <a:spcPts val="0"/>
              </a:spcAft>
              <a:buClr>
                <a:schemeClr val="dk1"/>
              </a:buClr>
              <a:buSzPts val="1800"/>
              <a:buChar char="•"/>
              <a:defRPr/>
            </a:lvl1pPr>
            <a:lvl2pPr marL="914400" lvl="1" indent="-342900" algn="l">
              <a:lnSpc>
                <a:spcPct val="90000"/>
              </a:lnSpc>
              <a:spcBef>
                <a:spcPts val="1161"/>
              </a:spcBef>
              <a:spcAft>
                <a:spcPts val="0"/>
              </a:spcAft>
              <a:buClr>
                <a:schemeClr val="dk1"/>
              </a:buClr>
              <a:buSzPts val="1800"/>
              <a:buChar char="•"/>
              <a:defRPr/>
            </a:lvl2pPr>
            <a:lvl3pPr marL="1371600" lvl="2" indent="-342900" algn="l">
              <a:lnSpc>
                <a:spcPct val="90000"/>
              </a:lnSpc>
              <a:spcBef>
                <a:spcPts val="1161"/>
              </a:spcBef>
              <a:spcAft>
                <a:spcPts val="0"/>
              </a:spcAft>
              <a:buClr>
                <a:schemeClr val="dk1"/>
              </a:buClr>
              <a:buSzPts val="1800"/>
              <a:buChar char="•"/>
              <a:defRPr/>
            </a:lvl3pPr>
            <a:lvl4pPr marL="1828800" lvl="3" indent="-342900" algn="l">
              <a:lnSpc>
                <a:spcPct val="90000"/>
              </a:lnSpc>
              <a:spcBef>
                <a:spcPts val="1161"/>
              </a:spcBef>
              <a:spcAft>
                <a:spcPts val="0"/>
              </a:spcAft>
              <a:buClr>
                <a:schemeClr val="dk1"/>
              </a:buClr>
              <a:buSzPts val="1800"/>
              <a:buChar char="•"/>
              <a:defRPr/>
            </a:lvl4pPr>
            <a:lvl5pPr marL="2286000" lvl="4" indent="-342900" algn="l">
              <a:lnSpc>
                <a:spcPct val="90000"/>
              </a:lnSpc>
              <a:spcBef>
                <a:spcPts val="1161"/>
              </a:spcBef>
              <a:spcAft>
                <a:spcPts val="0"/>
              </a:spcAft>
              <a:buClr>
                <a:schemeClr val="dk1"/>
              </a:buClr>
              <a:buSzPts val="1800"/>
              <a:buChar char="•"/>
              <a:defRPr/>
            </a:lvl5pPr>
            <a:lvl6pPr marL="2743200" lvl="5" indent="-342900" algn="l">
              <a:lnSpc>
                <a:spcPct val="90000"/>
              </a:lnSpc>
              <a:spcBef>
                <a:spcPts val="1161"/>
              </a:spcBef>
              <a:spcAft>
                <a:spcPts val="0"/>
              </a:spcAft>
              <a:buClr>
                <a:schemeClr val="dk1"/>
              </a:buClr>
              <a:buSzPts val="1800"/>
              <a:buChar char="•"/>
              <a:defRPr/>
            </a:lvl6pPr>
            <a:lvl7pPr marL="3200400" lvl="6" indent="-342900" algn="l">
              <a:lnSpc>
                <a:spcPct val="90000"/>
              </a:lnSpc>
              <a:spcBef>
                <a:spcPts val="1161"/>
              </a:spcBef>
              <a:spcAft>
                <a:spcPts val="0"/>
              </a:spcAft>
              <a:buClr>
                <a:schemeClr val="dk1"/>
              </a:buClr>
              <a:buSzPts val="1800"/>
              <a:buChar char="•"/>
              <a:defRPr/>
            </a:lvl7pPr>
            <a:lvl8pPr marL="3657600" lvl="7" indent="-342900" algn="l">
              <a:lnSpc>
                <a:spcPct val="90000"/>
              </a:lnSpc>
              <a:spcBef>
                <a:spcPts val="1161"/>
              </a:spcBef>
              <a:spcAft>
                <a:spcPts val="0"/>
              </a:spcAft>
              <a:buClr>
                <a:schemeClr val="dk1"/>
              </a:buClr>
              <a:buSzPts val="1800"/>
              <a:buChar char="•"/>
              <a:defRPr/>
            </a:lvl8pPr>
            <a:lvl9pPr marL="4114800" lvl="8" indent="-342900" algn="l">
              <a:lnSpc>
                <a:spcPct val="90000"/>
              </a:lnSpc>
              <a:spcBef>
                <a:spcPts val="1161"/>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Függőleges cím és szöveg"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4676809" y="12133620"/>
            <a:ext cx="25627246" cy="458003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4616019" y="7686338"/>
            <a:ext cx="25627246" cy="1347460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323"/>
              </a:spcBef>
              <a:spcAft>
                <a:spcPts val="0"/>
              </a:spcAft>
              <a:buClr>
                <a:schemeClr val="dk1"/>
              </a:buClr>
              <a:buSzPts val="1800"/>
              <a:buChar char="•"/>
              <a:defRPr/>
            </a:lvl1pPr>
            <a:lvl2pPr marL="914400" lvl="1" indent="-342900" algn="l">
              <a:lnSpc>
                <a:spcPct val="90000"/>
              </a:lnSpc>
              <a:spcBef>
                <a:spcPts val="1161"/>
              </a:spcBef>
              <a:spcAft>
                <a:spcPts val="0"/>
              </a:spcAft>
              <a:buClr>
                <a:schemeClr val="dk1"/>
              </a:buClr>
              <a:buSzPts val="1800"/>
              <a:buChar char="•"/>
              <a:defRPr/>
            </a:lvl2pPr>
            <a:lvl3pPr marL="1371600" lvl="2" indent="-342900" algn="l">
              <a:lnSpc>
                <a:spcPct val="90000"/>
              </a:lnSpc>
              <a:spcBef>
                <a:spcPts val="1161"/>
              </a:spcBef>
              <a:spcAft>
                <a:spcPts val="0"/>
              </a:spcAft>
              <a:buClr>
                <a:schemeClr val="dk1"/>
              </a:buClr>
              <a:buSzPts val="1800"/>
              <a:buChar char="•"/>
              <a:defRPr/>
            </a:lvl3pPr>
            <a:lvl4pPr marL="1828800" lvl="3" indent="-342900" algn="l">
              <a:lnSpc>
                <a:spcPct val="90000"/>
              </a:lnSpc>
              <a:spcBef>
                <a:spcPts val="1161"/>
              </a:spcBef>
              <a:spcAft>
                <a:spcPts val="0"/>
              </a:spcAft>
              <a:buClr>
                <a:schemeClr val="dk1"/>
              </a:buClr>
              <a:buSzPts val="1800"/>
              <a:buChar char="•"/>
              <a:defRPr/>
            </a:lvl4pPr>
            <a:lvl5pPr marL="2286000" lvl="4" indent="-342900" algn="l">
              <a:lnSpc>
                <a:spcPct val="90000"/>
              </a:lnSpc>
              <a:spcBef>
                <a:spcPts val="1161"/>
              </a:spcBef>
              <a:spcAft>
                <a:spcPts val="0"/>
              </a:spcAft>
              <a:buClr>
                <a:schemeClr val="dk1"/>
              </a:buClr>
              <a:buSzPts val="1800"/>
              <a:buChar char="•"/>
              <a:defRPr/>
            </a:lvl5pPr>
            <a:lvl6pPr marL="2743200" lvl="5" indent="-342900" algn="l">
              <a:lnSpc>
                <a:spcPct val="90000"/>
              </a:lnSpc>
              <a:spcBef>
                <a:spcPts val="1161"/>
              </a:spcBef>
              <a:spcAft>
                <a:spcPts val="0"/>
              </a:spcAft>
              <a:buClr>
                <a:schemeClr val="dk1"/>
              </a:buClr>
              <a:buSzPts val="1800"/>
              <a:buChar char="•"/>
              <a:defRPr/>
            </a:lvl6pPr>
            <a:lvl7pPr marL="3200400" lvl="6" indent="-342900" algn="l">
              <a:lnSpc>
                <a:spcPct val="90000"/>
              </a:lnSpc>
              <a:spcBef>
                <a:spcPts val="1161"/>
              </a:spcBef>
              <a:spcAft>
                <a:spcPts val="0"/>
              </a:spcAft>
              <a:buClr>
                <a:schemeClr val="dk1"/>
              </a:buClr>
              <a:buSzPts val="1800"/>
              <a:buChar char="•"/>
              <a:defRPr/>
            </a:lvl7pPr>
            <a:lvl8pPr marL="3657600" lvl="7" indent="-342900" algn="l">
              <a:lnSpc>
                <a:spcPct val="90000"/>
              </a:lnSpc>
              <a:spcBef>
                <a:spcPts val="1161"/>
              </a:spcBef>
              <a:spcAft>
                <a:spcPts val="0"/>
              </a:spcAft>
              <a:buClr>
                <a:schemeClr val="dk1"/>
              </a:buClr>
              <a:buSzPts val="1800"/>
              <a:buChar char="•"/>
              <a:defRPr/>
            </a:lvl8pPr>
            <a:lvl9pPr marL="4114800" lvl="8" indent="-342900" algn="l">
              <a:lnSpc>
                <a:spcPct val="90000"/>
              </a:lnSpc>
              <a:spcBef>
                <a:spcPts val="1161"/>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ím és tartalom"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1460302" y="1610022"/>
            <a:ext cx="18320147" cy="584505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1460302" y="8050077"/>
            <a:ext cx="18320147" cy="1918718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323"/>
              </a:spcBef>
              <a:spcAft>
                <a:spcPts val="0"/>
              </a:spcAft>
              <a:buClr>
                <a:schemeClr val="dk1"/>
              </a:buClr>
              <a:buSzPts val="1800"/>
              <a:buChar char="•"/>
              <a:defRPr/>
            </a:lvl1pPr>
            <a:lvl2pPr marL="914400" lvl="1" indent="-342900" algn="l">
              <a:lnSpc>
                <a:spcPct val="90000"/>
              </a:lnSpc>
              <a:spcBef>
                <a:spcPts val="1161"/>
              </a:spcBef>
              <a:spcAft>
                <a:spcPts val="0"/>
              </a:spcAft>
              <a:buClr>
                <a:schemeClr val="dk1"/>
              </a:buClr>
              <a:buSzPts val="1800"/>
              <a:buChar char="•"/>
              <a:defRPr/>
            </a:lvl2pPr>
            <a:lvl3pPr marL="1371600" lvl="2" indent="-342900" algn="l">
              <a:lnSpc>
                <a:spcPct val="90000"/>
              </a:lnSpc>
              <a:spcBef>
                <a:spcPts val="1161"/>
              </a:spcBef>
              <a:spcAft>
                <a:spcPts val="0"/>
              </a:spcAft>
              <a:buClr>
                <a:schemeClr val="dk1"/>
              </a:buClr>
              <a:buSzPts val="1800"/>
              <a:buChar char="•"/>
              <a:defRPr/>
            </a:lvl3pPr>
            <a:lvl4pPr marL="1828800" lvl="3" indent="-342900" algn="l">
              <a:lnSpc>
                <a:spcPct val="90000"/>
              </a:lnSpc>
              <a:spcBef>
                <a:spcPts val="1161"/>
              </a:spcBef>
              <a:spcAft>
                <a:spcPts val="0"/>
              </a:spcAft>
              <a:buClr>
                <a:schemeClr val="dk1"/>
              </a:buClr>
              <a:buSzPts val="1800"/>
              <a:buChar char="•"/>
              <a:defRPr/>
            </a:lvl4pPr>
            <a:lvl5pPr marL="2286000" lvl="4" indent="-342900" algn="l">
              <a:lnSpc>
                <a:spcPct val="90000"/>
              </a:lnSpc>
              <a:spcBef>
                <a:spcPts val="1161"/>
              </a:spcBef>
              <a:spcAft>
                <a:spcPts val="0"/>
              </a:spcAft>
              <a:buClr>
                <a:schemeClr val="dk1"/>
              </a:buClr>
              <a:buSzPts val="1800"/>
              <a:buChar char="•"/>
              <a:defRPr/>
            </a:lvl5pPr>
            <a:lvl6pPr marL="2743200" lvl="5" indent="-342900" algn="l">
              <a:lnSpc>
                <a:spcPct val="90000"/>
              </a:lnSpc>
              <a:spcBef>
                <a:spcPts val="1161"/>
              </a:spcBef>
              <a:spcAft>
                <a:spcPts val="0"/>
              </a:spcAft>
              <a:buClr>
                <a:schemeClr val="dk1"/>
              </a:buClr>
              <a:buSzPts val="1800"/>
              <a:buChar char="•"/>
              <a:defRPr/>
            </a:lvl6pPr>
            <a:lvl7pPr marL="3200400" lvl="6" indent="-342900" algn="l">
              <a:lnSpc>
                <a:spcPct val="90000"/>
              </a:lnSpc>
              <a:spcBef>
                <a:spcPts val="1161"/>
              </a:spcBef>
              <a:spcAft>
                <a:spcPts val="0"/>
              </a:spcAft>
              <a:buClr>
                <a:schemeClr val="dk1"/>
              </a:buClr>
              <a:buSzPts val="1800"/>
              <a:buChar char="•"/>
              <a:defRPr/>
            </a:lvl7pPr>
            <a:lvl8pPr marL="3657600" lvl="7" indent="-342900" algn="l">
              <a:lnSpc>
                <a:spcPct val="90000"/>
              </a:lnSpc>
              <a:spcBef>
                <a:spcPts val="1161"/>
              </a:spcBef>
              <a:spcAft>
                <a:spcPts val="0"/>
              </a:spcAft>
              <a:buClr>
                <a:schemeClr val="dk1"/>
              </a:buClr>
              <a:buSzPts val="1800"/>
              <a:buChar char="•"/>
              <a:defRPr/>
            </a:lvl8pPr>
            <a:lvl9pPr marL="4114800" lvl="8" indent="-342900" algn="l">
              <a:lnSpc>
                <a:spcPct val="90000"/>
              </a:lnSpc>
              <a:spcBef>
                <a:spcPts val="1161"/>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zakaszfejléc"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1449240" y="7539080"/>
            <a:ext cx="18320147" cy="1257911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3937"/>
              <a:buFont typeface="Calibri"/>
              <a:buNone/>
              <a:defRPr sz="13937"/>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1449240" y="20237201"/>
            <a:ext cx="18320147" cy="661506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323"/>
              </a:spcBef>
              <a:spcAft>
                <a:spcPts val="0"/>
              </a:spcAft>
              <a:buClr>
                <a:schemeClr val="dk1"/>
              </a:buClr>
              <a:buSzPts val="5575"/>
              <a:buNone/>
              <a:defRPr sz="5575">
                <a:solidFill>
                  <a:schemeClr val="dk1"/>
                </a:solidFill>
              </a:defRPr>
            </a:lvl1pPr>
            <a:lvl2pPr marL="914400" lvl="1" indent="-228600" algn="l">
              <a:lnSpc>
                <a:spcPct val="90000"/>
              </a:lnSpc>
              <a:spcBef>
                <a:spcPts val="1161"/>
              </a:spcBef>
              <a:spcAft>
                <a:spcPts val="0"/>
              </a:spcAft>
              <a:buClr>
                <a:srgbClr val="888888"/>
              </a:buClr>
              <a:buSzPts val="4646"/>
              <a:buNone/>
              <a:defRPr sz="4646">
                <a:solidFill>
                  <a:srgbClr val="888888"/>
                </a:solidFill>
              </a:defRPr>
            </a:lvl2pPr>
            <a:lvl3pPr marL="1371600" lvl="2" indent="-228600" algn="l">
              <a:lnSpc>
                <a:spcPct val="90000"/>
              </a:lnSpc>
              <a:spcBef>
                <a:spcPts val="1161"/>
              </a:spcBef>
              <a:spcAft>
                <a:spcPts val="0"/>
              </a:spcAft>
              <a:buClr>
                <a:srgbClr val="888888"/>
              </a:buClr>
              <a:buSzPts val="4181"/>
              <a:buNone/>
              <a:defRPr sz="4181">
                <a:solidFill>
                  <a:srgbClr val="888888"/>
                </a:solidFill>
              </a:defRPr>
            </a:lvl3pPr>
            <a:lvl4pPr marL="1828800" lvl="3" indent="-228600" algn="l">
              <a:lnSpc>
                <a:spcPct val="90000"/>
              </a:lnSpc>
              <a:spcBef>
                <a:spcPts val="1161"/>
              </a:spcBef>
              <a:spcAft>
                <a:spcPts val="0"/>
              </a:spcAft>
              <a:buClr>
                <a:srgbClr val="888888"/>
              </a:buClr>
              <a:buSzPts val="3717"/>
              <a:buNone/>
              <a:defRPr sz="3716">
                <a:solidFill>
                  <a:srgbClr val="888888"/>
                </a:solidFill>
              </a:defRPr>
            </a:lvl4pPr>
            <a:lvl5pPr marL="2286000" lvl="4" indent="-228600" algn="l">
              <a:lnSpc>
                <a:spcPct val="90000"/>
              </a:lnSpc>
              <a:spcBef>
                <a:spcPts val="1161"/>
              </a:spcBef>
              <a:spcAft>
                <a:spcPts val="0"/>
              </a:spcAft>
              <a:buClr>
                <a:srgbClr val="888888"/>
              </a:buClr>
              <a:buSzPts val="3717"/>
              <a:buNone/>
              <a:defRPr sz="3716">
                <a:solidFill>
                  <a:srgbClr val="888888"/>
                </a:solidFill>
              </a:defRPr>
            </a:lvl5pPr>
            <a:lvl6pPr marL="2743200" lvl="5" indent="-228600" algn="l">
              <a:lnSpc>
                <a:spcPct val="90000"/>
              </a:lnSpc>
              <a:spcBef>
                <a:spcPts val="1161"/>
              </a:spcBef>
              <a:spcAft>
                <a:spcPts val="0"/>
              </a:spcAft>
              <a:buClr>
                <a:srgbClr val="888888"/>
              </a:buClr>
              <a:buSzPts val="3717"/>
              <a:buNone/>
              <a:defRPr sz="3716">
                <a:solidFill>
                  <a:srgbClr val="888888"/>
                </a:solidFill>
              </a:defRPr>
            </a:lvl6pPr>
            <a:lvl7pPr marL="3200400" lvl="6" indent="-228600" algn="l">
              <a:lnSpc>
                <a:spcPct val="90000"/>
              </a:lnSpc>
              <a:spcBef>
                <a:spcPts val="1161"/>
              </a:spcBef>
              <a:spcAft>
                <a:spcPts val="0"/>
              </a:spcAft>
              <a:buClr>
                <a:srgbClr val="888888"/>
              </a:buClr>
              <a:buSzPts val="3717"/>
              <a:buNone/>
              <a:defRPr sz="3716">
                <a:solidFill>
                  <a:srgbClr val="888888"/>
                </a:solidFill>
              </a:defRPr>
            </a:lvl7pPr>
            <a:lvl8pPr marL="3657600" lvl="7" indent="-228600" algn="l">
              <a:lnSpc>
                <a:spcPct val="90000"/>
              </a:lnSpc>
              <a:spcBef>
                <a:spcPts val="1161"/>
              </a:spcBef>
              <a:spcAft>
                <a:spcPts val="0"/>
              </a:spcAft>
              <a:buClr>
                <a:srgbClr val="888888"/>
              </a:buClr>
              <a:buSzPts val="3717"/>
              <a:buNone/>
              <a:defRPr sz="3716">
                <a:solidFill>
                  <a:srgbClr val="888888"/>
                </a:solidFill>
              </a:defRPr>
            </a:lvl8pPr>
            <a:lvl9pPr marL="4114800" lvl="8" indent="-228600" algn="l">
              <a:lnSpc>
                <a:spcPct val="90000"/>
              </a:lnSpc>
              <a:spcBef>
                <a:spcPts val="1161"/>
              </a:spcBef>
              <a:spcAft>
                <a:spcPts val="0"/>
              </a:spcAft>
              <a:buClr>
                <a:srgbClr val="888888"/>
              </a:buClr>
              <a:buSzPts val="3717"/>
              <a:buNone/>
              <a:defRPr sz="3716">
                <a:solidFill>
                  <a:srgbClr val="888888"/>
                </a:solidFill>
              </a:defRPr>
            </a:lvl9pPr>
          </a:lstStyle>
          <a:p>
            <a:endParaRPr/>
          </a:p>
        </p:txBody>
      </p:sp>
      <p:sp>
        <p:nvSpPr>
          <p:cNvPr id="26" name="Google Shape;26;p5"/>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tartalomrész"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1460302" y="1610022"/>
            <a:ext cx="18320147" cy="584505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1460301" y="8050077"/>
            <a:ext cx="9027319" cy="1918718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323"/>
              </a:spcBef>
              <a:spcAft>
                <a:spcPts val="0"/>
              </a:spcAft>
              <a:buClr>
                <a:schemeClr val="dk1"/>
              </a:buClr>
              <a:buSzPts val="1800"/>
              <a:buChar char="•"/>
              <a:defRPr/>
            </a:lvl1pPr>
            <a:lvl2pPr marL="914400" lvl="1" indent="-342900" algn="l">
              <a:lnSpc>
                <a:spcPct val="90000"/>
              </a:lnSpc>
              <a:spcBef>
                <a:spcPts val="1161"/>
              </a:spcBef>
              <a:spcAft>
                <a:spcPts val="0"/>
              </a:spcAft>
              <a:buClr>
                <a:schemeClr val="dk1"/>
              </a:buClr>
              <a:buSzPts val="1800"/>
              <a:buChar char="•"/>
              <a:defRPr/>
            </a:lvl2pPr>
            <a:lvl3pPr marL="1371600" lvl="2" indent="-342900" algn="l">
              <a:lnSpc>
                <a:spcPct val="90000"/>
              </a:lnSpc>
              <a:spcBef>
                <a:spcPts val="1161"/>
              </a:spcBef>
              <a:spcAft>
                <a:spcPts val="0"/>
              </a:spcAft>
              <a:buClr>
                <a:schemeClr val="dk1"/>
              </a:buClr>
              <a:buSzPts val="1800"/>
              <a:buChar char="•"/>
              <a:defRPr/>
            </a:lvl3pPr>
            <a:lvl4pPr marL="1828800" lvl="3" indent="-342900" algn="l">
              <a:lnSpc>
                <a:spcPct val="90000"/>
              </a:lnSpc>
              <a:spcBef>
                <a:spcPts val="1161"/>
              </a:spcBef>
              <a:spcAft>
                <a:spcPts val="0"/>
              </a:spcAft>
              <a:buClr>
                <a:schemeClr val="dk1"/>
              </a:buClr>
              <a:buSzPts val="1800"/>
              <a:buChar char="•"/>
              <a:defRPr/>
            </a:lvl4pPr>
            <a:lvl5pPr marL="2286000" lvl="4" indent="-342900" algn="l">
              <a:lnSpc>
                <a:spcPct val="90000"/>
              </a:lnSpc>
              <a:spcBef>
                <a:spcPts val="1161"/>
              </a:spcBef>
              <a:spcAft>
                <a:spcPts val="0"/>
              </a:spcAft>
              <a:buClr>
                <a:schemeClr val="dk1"/>
              </a:buClr>
              <a:buSzPts val="1800"/>
              <a:buChar char="•"/>
              <a:defRPr/>
            </a:lvl5pPr>
            <a:lvl6pPr marL="2743200" lvl="5" indent="-342900" algn="l">
              <a:lnSpc>
                <a:spcPct val="90000"/>
              </a:lnSpc>
              <a:spcBef>
                <a:spcPts val="1161"/>
              </a:spcBef>
              <a:spcAft>
                <a:spcPts val="0"/>
              </a:spcAft>
              <a:buClr>
                <a:schemeClr val="dk1"/>
              </a:buClr>
              <a:buSzPts val="1800"/>
              <a:buChar char="•"/>
              <a:defRPr/>
            </a:lvl6pPr>
            <a:lvl7pPr marL="3200400" lvl="6" indent="-342900" algn="l">
              <a:lnSpc>
                <a:spcPct val="90000"/>
              </a:lnSpc>
              <a:spcBef>
                <a:spcPts val="1161"/>
              </a:spcBef>
              <a:spcAft>
                <a:spcPts val="0"/>
              </a:spcAft>
              <a:buClr>
                <a:schemeClr val="dk1"/>
              </a:buClr>
              <a:buSzPts val="1800"/>
              <a:buChar char="•"/>
              <a:defRPr/>
            </a:lvl7pPr>
            <a:lvl8pPr marL="3657600" lvl="7" indent="-342900" algn="l">
              <a:lnSpc>
                <a:spcPct val="90000"/>
              </a:lnSpc>
              <a:spcBef>
                <a:spcPts val="1161"/>
              </a:spcBef>
              <a:spcAft>
                <a:spcPts val="0"/>
              </a:spcAft>
              <a:buClr>
                <a:schemeClr val="dk1"/>
              </a:buClr>
              <a:buSzPts val="1800"/>
              <a:buChar char="•"/>
              <a:defRPr/>
            </a:lvl8pPr>
            <a:lvl9pPr marL="4114800" lvl="8" indent="-342900" algn="l">
              <a:lnSpc>
                <a:spcPct val="90000"/>
              </a:lnSpc>
              <a:spcBef>
                <a:spcPts val="1161"/>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10753130" y="8050077"/>
            <a:ext cx="9027319" cy="1918718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323"/>
              </a:spcBef>
              <a:spcAft>
                <a:spcPts val="0"/>
              </a:spcAft>
              <a:buClr>
                <a:schemeClr val="dk1"/>
              </a:buClr>
              <a:buSzPts val="1800"/>
              <a:buChar char="•"/>
              <a:defRPr/>
            </a:lvl1pPr>
            <a:lvl2pPr marL="914400" lvl="1" indent="-342900" algn="l">
              <a:lnSpc>
                <a:spcPct val="90000"/>
              </a:lnSpc>
              <a:spcBef>
                <a:spcPts val="1161"/>
              </a:spcBef>
              <a:spcAft>
                <a:spcPts val="0"/>
              </a:spcAft>
              <a:buClr>
                <a:schemeClr val="dk1"/>
              </a:buClr>
              <a:buSzPts val="1800"/>
              <a:buChar char="•"/>
              <a:defRPr/>
            </a:lvl2pPr>
            <a:lvl3pPr marL="1371600" lvl="2" indent="-342900" algn="l">
              <a:lnSpc>
                <a:spcPct val="90000"/>
              </a:lnSpc>
              <a:spcBef>
                <a:spcPts val="1161"/>
              </a:spcBef>
              <a:spcAft>
                <a:spcPts val="0"/>
              </a:spcAft>
              <a:buClr>
                <a:schemeClr val="dk1"/>
              </a:buClr>
              <a:buSzPts val="1800"/>
              <a:buChar char="•"/>
              <a:defRPr/>
            </a:lvl3pPr>
            <a:lvl4pPr marL="1828800" lvl="3" indent="-342900" algn="l">
              <a:lnSpc>
                <a:spcPct val="90000"/>
              </a:lnSpc>
              <a:spcBef>
                <a:spcPts val="1161"/>
              </a:spcBef>
              <a:spcAft>
                <a:spcPts val="0"/>
              </a:spcAft>
              <a:buClr>
                <a:schemeClr val="dk1"/>
              </a:buClr>
              <a:buSzPts val="1800"/>
              <a:buChar char="•"/>
              <a:defRPr/>
            </a:lvl4pPr>
            <a:lvl5pPr marL="2286000" lvl="4" indent="-342900" algn="l">
              <a:lnSpc>
                <a:spcPct val="90000"/>
              </a:lnSpc>
              <a:spcBef>
                <a:spcPts val="1161"/>
              </a:spcBef>
              <a:spcAft>
                <a:spcPts val="0"/>
              </a:spcAft>
              <a:buClr>
                <a:schemeClr val="dk1"/>
              </a:buClr>
              <a:buSzPts val="1800"/>
              <a:buChar char="•"/>
              <a:defRPr/>
            </a:lvl5pPr>
            <a:lvl6pPr marL="2743200" lvl="5" indent="-342900" algn="l">
              <a:lnSpc>
                <a:spcPct val="90000"/>
              </a:lnSpc>
              <a:spcBef>
                <a:spcPts val="1161"/>
              </a:spcBef>
              <a:spcAft>
                <a:spcPts val="0"/>
              </a:spcAft>
              <a:buClr>
                <a:schemeClr val="dk1"/>
              </a:buClr>
              <a:buSzPts val="1800"/>
              <a:buChar char="•"/>
              <a:defRPr/>
            </a:lvl6pPr>
            <a:lvl7pPr marL="3200400" lvl="6" indent="-342900" algn="l">
              <a:lnSpc>
                <a:spcPct val="90000"/>
              </a:lnSpc>
              <a:spcBef>
                <a:spcPts val="1161"/>
              </a:spcBef>
              <a:spcAft>
                <a:spcPts val="0"/>
              </a:spcAft>
              <a:buClr>
                <a:schemeClr val="dk1"/>
              </a:buClr>
              <a:buSzPts val="1800"/>
              <a:buChar char="•"/>
              <a:defRPr/>
            </a:lvl7pPr>
            <a:lvl8pPr marL="3657600" lvl="7" indent="-342900" algn="l">
              <a:lnSpc>
                <a:spcPct val="90000"/>
              </a:lnSpc>
              <a:spcBef>
                <a:spcPts val="1161"/>
              </a:spcBef>
              <a:spcAft>
                <a:spcPts val="0"/>
              </a:spcAft>
              <a:buClr>
                <a:schemeClr val="dk1"/>
              </a:buClr>
              <a:buSzPts val="1800"/>
              <a:buChar char="•"/>
              <a:defRPr/>
            </a:lvl8pPr>
            <a:lvl9pPr marL="4114800" lvl="8" indent="-342900" algn="l">
              <a:lnSpc>
                <a:spcPct val="90000"/>
              </a:lnSpc>
              <a:spcBef>
                <a:spcPts val="1161"/>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Összehasonlítás"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1463068" y="1610022"/>
            <a:ext cx="18320147" cy="584505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1463071" y="7413073"/>
            <a:ext cx="8985831" cy="363303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2323"/>
              </a:spcBef>
              <a:spcAft>
                <a:spcPts val="0"/>
              </a:spcAft>
              <a:buClr>
                <a:schemeClr val="dk1"/>
              </a:buClr>
              <a:buSzPts val="5575"/>
              <a:buNone/>
              <a:defRPr sz="5575" b="1"/>
            </a:lvl1pPr>
            <a:lvl2pPr marL="914400" lvl="1" indent="-228600" algn="l">
              <a:lnSpc>
                <a:spcPct val="90000"/>
              </a:lnSpc>
              <a:spcBef>
                <a:spcPts val="1161"/>
              </a:spcBef>
              <a:spcAft>
                <a:spcPts val="0"/>
              </a:spcAft>
              <a:buClr>
                <a:schemeClr val="dk1"/>
              </a:buClr>
              <a:buSzPts val="4646"/>
              <a:buNone/>
              <a:defRPr sz="4646" b="1"/>
            </a:lvl2pPr>
            <a:lvl3pPr marL="1371600" lvl="2" indent="-228600" algn="l">
              <a:lnSpc>
                <a:spcPct val="90000"/>
              </a:lnSpc>
              <a:spcBef>
                <a:spcPts val="1161"/>
              </a:spcBef>
              <a:spcAft>
                <a:spcPts val="0"/>
              </a:spcAft>
              <a:buClr>
                <a:schemeClr val="dk1"/>
              </a:buClr>
              <a:buSzPts val="4181"/>
              <a:buNone/>
              <a:defRPr sz="4181" b="1"/>
            </a:lvl3pPr>
            <a:lvl4pPr marL="1828800" lvl="3" indent="-228600" algn="l">
              <a:lnSpc>
                <a:spcPct val="90000"/>
              </a:lnSpc>
              <a:spcBef>
                <a:spcPts val="1161"/>
              </a:spcBef>
              <a:spcAft>
                <a:spcPts val="0"/>
              </a:spcAft>
              <a:buClr>
                <a:schemeClr val="dk1"/>
              </a:buClr>
              <a:buSzPts val="3717"/>
              <a:buNone/>
              <a:defRPr sz="3716" b="1"/>
            </a:lvl4pPr>
            <a:lvl5pPr marL="2286000" lvl="4" indent="-228600" algn="l">
              <a:lnSpc>
                <a:spcPct val="90000"/>
              </a:lnSpc>
              <a:spcBef>
                <a:spcPts val="1161"/>
              </a:spcBef>
              <a:spcAft>
                <a:spcPts val="0"/>
              </a:spcAft>
              <a:buClr>
                <a:schemeClr val="dk1"/>
              </a:buClr>
              <a:buSzPts val="3717"/>
              <a:buNone/>
              <a:defRPr sz="3716" b="1"/>
            </a:lvl5pPr>
            <a:lvl6pPr marL="2743200" lvl="5" indent="-228600" algn="l">
              <a:lnSpc>
                <a:spcPct val="90000"/>
              </a:lnSpc>
              <a:spcBef>
                <a:spcPts val="1161"/>
              </a:spcBef>
              <a:spcAft>
                <a:spcPts val="0"/>
              </a:spcAft>
              <a:buClr>
                <a:schemeClr val="dk1"/>
              </a:buClr>
              <a:buSzPts val="3717"/>
              <a:buNone/>
              <a:defRPr sz="3716" b="1"/>
            </a:lvl6pPr>
            <a:lvl7pPr marL="3200400" lvl="6" indent="-228600" algn="l">
              <a:lnSpc>
                <a:spcPct val="90000"/>
              </a:lnSpc>
              <a:spcBef>
                <a:spcPts val="1161"/>
              </a:spcBef>
              <a:spcAft>
                <a:spcPts val="0"/>
              </a:spcAft>
              <a:buClr>
                <a:schemeClr val="dk1"/>
              </a:buClr>
              <a:buSzPts val="3717"/>
              <a:buNone/>
              <a:defRPr sz="3716" b="1"/>
            </a:lvl7pPr>
            <a:lvl8pPr marL="3657600" lvl="7" indent="-228600" algn="l">
              <a:lnSpc>
                <a:spcPct val="90000"/>
              </a:lnSpc>
              <a:spcBef>
                <a:spcPts val="1161"/>
              </a:spcBef>
              <a:spcAft>
                <a:spcPts val="0"/>
              </a:spcAft>
              <a:buClr>
                <a:schemeClr val="dk1"/>
              </a:buClr>
              <a:buSzPts val="3717"/>
              <a:buNone/>
              <a:defRPr sz="3716" b="1"/>
            </a:lvl8pPr>
            <a:lvl9pPr marL="4114800" lvl="8" indent="-228600" algn="l">
              <a:lnSpc>
                <a:spcPct val="90000"/>
              </a:lnSpc>
              <a:spcBef>
                <a:spcPts val="1161"/>
              </a:spcBef>
              <a:spcAft>
                <a:spcPts val="0"/>
              </a:spcAft>
              <a:buClr>
                <a:schemeClr val="dk1"/>
              </a:buClr>
              <a:buSzPts val="3717"/>
              <a:buNone/>
              <a:defRPr sz="3716" b="1"/>
            </a:lvl9pPr>
          </a:lstStyle>
          <a:p>
            <a:endParaRPr/>
          </a:p>
        </p:txBody>
      </p:sp>
      <p:sp>
        <p:nvSpPr>
          <p:cNvPr id="39" name="Google Shape;39;p7"/>
          <p:cNvSpPr txBox="1">
            <a:spLocks noGrp="1"/>
          </p:cNvSpPr>
          <p:nvPr>
            <p:ph type="body" idx="2"/>
          </p:nvPr>
        </p:nvSpPr>
        <p:spPr>
          <a:xfrm>
            <a:off x="1463071" y="11046105"/>
            <a:ext cx="8985831" cy="1624715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323"/>
              </a:spcBef>
              <a:spcAft>
                <a:spcPts val="0"/>
              </a:spcAft>
              <a:buClr>
                <a:schemeClr val="dk1"/>
              </a:buClr>
              <a:buSzPts val="1800"/>
              <a:buChar char="•"/>
              <a:defRPr/>
            </a:lvl1pPr>
            <a:lvl2pPr marL="914400" lvl="1" indent="-342900" algn="l">
              <a:lnSpc>
                <a:spcPct val="90000"/>
              </a:lnSpc>
              <a:spcBef>
                <a:spcPts val="1161"/>
              </a:spcBef>
              <a:spcAft>
                <a:spcPts val="0"/>
              </a:spcAft>
              <a:buClr>
                <a:schemeClr val="dk1"/>
              </a:buClr>
              <a:buSzPts val="1800"/>
              <a:buChar char="•"/>
              <a:defRPr/>
            </a:lvl2pPr>
            <a:lvl3pPr marL="1371600" lvl="2" indent="-342900" algn="l">
              <a:lnSpc>
                <a:spcPct val="90000"/>
              </a:lnSpc>
              <a:spcBef>
                <a:spcPts val="1161"/>
              </a:spcBef>
              <a:spcAft>
                <a:spcPts val="0"/>
              </a:spcAft>
              <a:buClr>
                <a:schemeClr val="dk1"/>
              </a:buClr>
              <a:buSzPts val="1800"/>
              <a:buChar char="•"/>
              <a:defRPr/>
            </a:lvl3pPr>
            <a:lvl4pPr marL="1828800" lvl="3" indent="-342900" algn="l">
              <a:lnSpc>
                <a:spcPct val="90000"/>
              </a:lnSpc>
              <a:spcBef>
                <a:spcPts val="1161"/>
              </a:spcBef>
              <a:spcAft>
                <a:spcPts val="0"/>
              </a:spcAft>
              <a:buClr>
                <a:schemeClr val="dk1"/>
              </a:buClr>
              <a:buSzPts val="1800"/>
              <a:buChar char="•"/>
              <a:defRPr/>
            </a:lvl4pPr>
            <a:lvl5pPr marL="2286000" lvl="4" indent="-342900" algn="l">
              <a:lnSpc>
                <a:spcPct val="90000"/>
              </a:lnSpc>
              <a:spcBef>
                <a:spcPts val="1161"/>
              </a:spcBef>
              <a:spcAft>
                <a:spcPts val="0"/>
              </a:spcAft>
              <a:buClr>
                <a:schemeClr val="dk1"/>
              </a:buClr>
              <a:buSzPts val="1800"/>
              <a:buChar char="•"/>
              <a:defRPr/>
            </a:lvl5pPr>
            <a:lvl6pPr marL="2743200" lvl="5" indent="-342900" algn="l">
              <a:lnSpc>
                <a:spcPct val="90000"/>
              </a:lnSpc>
              <a:spcBef>
                <a:spcPts val="1161"/>
              </a:spcBef>
              <a:spcAft>
                <a:spcPts val="0"/>
              </a:spcAft>
              <a:buClr>
                <a:schemeClr val="dk1"/>
              </a:buClr>
              <a:buSzPts val="1800"/>
              <a:buChar char="•"/>
              <a:defRPr/>
            </a:lvl6pPr>
            <a:lvl7pPr marL="3200400" lvl="6" indent="-342900" algn="l">
              <a:lnSpc>
                <a:spcPct val="90000"/>
              </a:lnSpc>
              <a:spcBef>
                <a:spcPts val="1161"/>
              </a:spcBef>
              <a:spcAft>
                <a:spcPts val="0"/>
              </a:spcAft>
              <a:buClr>
                <a:schemeClr val="dk1"/>
              </a:buClr>
              <a:buSzPts val="1800"/>
              <a:buChar char="•"/>
              <a:defRPr/>
            </a:lvl7pPr>
            <a:lvl8pPr marL="3657600" lvl="7" indent="-342900" algn="l">
              <a:lnSpc>
                <a:spcPct val="90000"/>
              </a:lnSpc>
              <a:spcBef>
                <a:spcPts val="1161"/>
              </a:spcBef>
              <a:spcAft>
                <a:spcPts val="0"/>
              </a:spcAft>
              <a:buClr>
                <a:schemeClr val="dk1"/>
              </a:buClr>
              <a:buSzPts val="1800"/>
              <a:buChar char="•"/>
              <a:defRPr/>
            </a:lvl8pPr>
            <a:lvl9pPr marL="4114800" lvl="8" indent="-342900" algn="l">
              <a:lnSpc>
                <a:spcPct val="90000"/>
              </a:lnSpc>
              <a:spcBef>
                <a:spcPts val="1161"/>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10753131" y="7413073"/>
            <a:ext cx="9030085" cy="363303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2323"/>
              </a:spcBef>
              <a:spcAft>
                <a:spcPts val="0"/>
              </a:spcAft>
              <a:buClr>
                <a:schemeClr val="dk1"/>
              </a:buClr>
              <a:buSzPts val="5575"/>
              <a:buNone/>
              <a:defRPr sz="5575" b="1"/>
            </a:lvl1pPr>
            <a:lvl2pPr marL="914400" lvl="1" indent="-228600" algn="l">
              <a:lnSpc>
                <a:spcPct val="90000"/>
              </a:lnSpc>
              <a:spcBef>
                <a:spcPts val="1161"/>
              </a:spcBef>
              <a:spcAft>
                <a:spcPts val="0"/>
              </a:spcAft>
              <a:buClr>
                <a:schemeClr val="dk1"/>
              </a:buClr>
              <a:buSzPts val="4646"/>
              <a:buNone/>
              <a:defRPr sz="4646" b="1"/>
            </a:lvl2pPr>
            <a:lvl3pPr marL="1371600" lvl="2" indent="-228600" algn="l">
              <a:lnSpc>
                <a:spcPct val="90000"/>
              </a:lnSpc>
              <a:spcBef>
                <a:spcPts val="1161"/>
              </a:spcBef>
              <a:spcAft>
                <a:spcPts val="0"/>
              </a:spcAft>
              <a:buClr>
                <a:schemeClr val="dk1"/>
              </a:buClr>
              <a:buSzPts val="4181"/>
              <a:buNone/>
              <a:defRPr sz="4181" b="1"/>
            </a:lvl3pPr>
            <a:lvl4pPr marL="1828800" lvl="3" indent="-228600" algn="l">
              <a:lnSpc>
                <a:spcPct val="90000"/>
              </a:lnSpc>
              <a:spcBef>
                <a:spcPts val="1161"/>
              </a:spcBef>
              <a:spcAft>
                <a:spcPts val="0"/>
              </a:spcAft>
              <a:buClr>
                <a:schemeClr val="dk1"/>
              </a:buClr>
              <a:buSzPts val="3717"/>
              <a:buNone/>
              <a:defRPr sz="3716" b="1"/>
            </a:lvl4pPr>
            <a:lvl5pPr marL="2286000" lvl="4" indent="-228600" algn="l">
              <a:lnSpc>
                <a:spcPct val="90000"/>
              </a:lnSpc>
              <a:spcBef>
                <a:spcPts val="1161"/>
              </a:spcBef>
              <a:spcAft>
                <a:spcPts val="0"/>
              </a:spcAft>
              <a:buClr>
                <a:schemeClr val="dk1"/>
              </a:buClr>
              <a:buSzPts val="3717"/>
              <a:buNone/>
              <a:defRPr sz="3716" b="1"/>
            </a:lvl5pPr>
            <a:lvl6pPr marL="2743200" lvl="5" indent="-228600" algn="l">
              <a:lnSpc>
                <a:spcPct val="90000"/>
              </a:lnSpc>
              <a:spcBef>
                <a:spcPts val="1161"/>
              </a:spcBef>
              <a:spcAft>
                <a:spcPts val="0"/>
              </a:spcAft>
              <a:buClr>
                <a:schemeClr val="dk1"/>
              </a:buClr>
              <a:buSzPts val="3717"/>
              <a:buNone/>
              <a:defRPr sz="3716" b="1"/>
            </a:lvl6pPr>
            <a:lvl7pPr marL="3200400" lvl="6" indent="-228600" algn="l">
              <a:lnSpc>
                <a:spcPct val="90000"/>
              </a:lnSpc>
              <a:spcBef>
                <a:spcPts val="1161"/>
              </a:spcBef>
              <a:spcAft>
                <a:spcPts val="0"/>
              </a:spcAft>
              <a:buClr>
                <a:schemeClr val="dk1"/>
              </a:buClr>
              <a:buSzPts val="3717"/>
              <a:buNone/>
              <a:defRPr sz="3716" b="1"/>
            </a:lvl7pPr>
            <a:lvl8pPr marL="3657600" lvl="7" indent="-228600" algn="l">
              <a:lnSpc>
                <a:spcPct val="90000"/>
              </a:lnSpc>
              <a:spcBef>
                <a:spcPts val="1161"/>
              </a:spcBef>
              <a:spcAft>
                <a:spcPts val="0"/>
              </a:spcAft>
              <a:buClr>
                <a:schemeClr val="dk1"/>
              </a:buClr>
              <a:buSzPts val="3717"/>
              <a:buNone/>
              <a:defRPr sz="3716" b="1"/>
            </a:lvl8pPr>
            <a:lvl9pPr marL="4114800" lvl="8" indent="-228600" algn="l">
              <a:lnSpc>
                <a:spcPct val="90000"/>
              </a:lnSpc>
              <a:spcBef>
                <a:spcPts val="1161"/>
              </a:spcBef>
              <a:spcAft>
                <a:spcPts val="0"/>
              </a:spcAft>
              <a:buClr>
                <a:schemeClr val="dk1"/>
              </a:buClr>
              <a:buSzPts val="3717"/>
              <a:buNone/>
              <a:defRPr sz="3716" b="1"/>
            </a:lvl9pPr>
          </a:lstStyle>
          <a:p>
            <a:endParaRPr/>
          </a:p>
        </p:txBody>
      </p:sp>
      <p:sp>
        <p:nvSpPr>
          <p:cNvPr id="41" name="Google Shape;41;p7"/>
          <p:cNvSpPr txBox="1">
            <a:spLocks noGrp="1"/>
          </p:cNvSpPr>
          <p:nvPr>
            <p:ph type="body" idx="4"/>
          </p:nvPr>
        </p:nvSpPr>
        <p:spPr>
          <a:xfrm>
            <a:off x="10753131" y="11046105"/>
            <a:ext cx="9030085" cy="1624715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323"/>
              </a:spcBef>
              <a:spcAft>
                <a:spcPts val="0"/>
              </a:spcAft>
              <a:buClr>
                <a:schemeClr val="dk1"/>
              </a:buClr>
              <a:buSzPts val="1800"/>
              <a:buChar char="•"/>
              <a:defRPr/>
            </a:lvl1pPr>
            <a:lvl2pPr marL="914400" lvl="1" indent="-342900" algn="l">
              <a:lnSpc>
                <a:spcPct val="90000"/>
              </a:lnSpc>
              <a:spcBef>
                <a:spcPts val="1161"/>
              </a:spcBef>
              <a:spcAft>
                <a:spcPts val="0"/>
              </a:spcAft>
              <a:buClr>
                <a:schemeClr val="dk1"/>
              </a:buClr>
              <a:buSzPts val="1800"/>
              <a:buChar char="•"/>
              <a:defRPr/>
            </a:lvl2pPr>
            <a:lvl3pPr marL="1371600" lvl="2" indent="-342900" algn="l">
              <a:lnSpc>
                <a:spcPct val="90000"/>
              </a:lnSpc>
              <a:spcBef>
                <a:spcPts val="1161"/>
              </a:spcBef>
              <a:spcAft>
                <a:spcPts val="0"/>
              </a:spcAft>
              <a:buClr>
                <a:schemeClr val="dk1"/>
              </a:buClr>
              <a:buSzPts val="1800"/>
              <a:buChar char="•"/>
              <a:defRPr/>
            </a:lvl3pPr>
            <a:lvl4pPr marL="1828800" lvl="3" indent="-342900" algn="l">
              <a:lnSpc>
                <a:spcPct val="90000"/>
              </a:lnSpc>
              <a:spcBef>
                <a:spcPts val="1161"/>
              </a:spcBef>
              <a:spcAft>
                <a:spcPts val="0"/>
              </a:spcAft>
              <a:buClr>
                <a:schemeClr val="dk1"/>
              </a:buClr>
              <a:buSzPts val="1800"/>
              <a:buChar char="•"/>
              <a:defRPr/>
            </a:lvl4pPr>
            <a:lvl5pPr marL="2286000" lvl="4" indent="-342900" algn="l">
              <a:lnSpc>
                <a:spcPct val="90000"/>
              </a:lnSpc>
              <a:spcBef>
                <a:spcPts val="1161"/>
              </a:spcBef>
              <a:spcAft>
                <a:spcPts val="0"/>
              </a:spcAft>
              <a:buClr>
                <a:schemeClr val="dk1"/>
              </a:buClr>
              <a:buSzPts val="1800"/>
              <a:buChar char="•"/>
              <a:defRPr/>
            </a:lvl5pPr>
            <a:lvl6pPr marL="2743200" lvl="5" indent="-342900" algn="l">
              <a:lnSpc>
                <a:spcPct val="90000"/>
              </a:lnSpc>
              <a:spcBef>
                <a:spcPts val="1161"/>
              </a:spcBef>
              <a:spcAft>
                <a:spcPts val="0"/>
              </a:spcAft>
              <a:buClr>
                <a:schemeClr val="dk1"/>
              </a:buClr>
              <a:buSzPts val="1800"/>
              <a:buChar char="•"/>
              <a:defRPr/>
            </a:lvl6pPr>
            <a:lvl7pPr marL="3200400" lvl="6" indent="-342900" algn="l">
              <a:lnSpc>
                <a:spcPct val="90000"/>
              </a:lnSpc>
              <a:spcBef>
                <a:spcPts val="1161"/>
              </a:spcBef>
              <a:spcAft>
                <a:spcPts val="0"/>
              </a:spcAft>
              <a:buClr>
                <a:schemeClr val="dk1"/>
              </a:buClr>
              <a:buSzPts val="1800"/>
              <a:buChar char="•"/>
              <a:defRPr/>
            </a:lvl7pPr>
            <a:lvl8pPr marL="3657600" lvl="7" indent="-342900" algn="l">
              <a:lnSpc>
                <a:spcPct val="90000"/>
              </a:lnSpc>
              <a:spcBef>
                <a:spcPts val="1161"/>
              </a:spcBef>
              <a:spcAft>
                <a:spcPts val="0"/>
              </a:spcAft>
              <a:buClr>
                <a:schemeClr val="dk1"/>
              </a:buClr>
              <a:buSzPts val="1800"/>
              <a:buChar char="•"/>
              <a:defRPr/>
            </a:lvl8pPr>
            <a:lvl9pPr marL="4114800" lvl="8" indent="-342900" algn="l">
              <a:lnSpc>
                <a:spcPct val="90000"/>
              </a:lnSpc>
              <a:spcBef>
                <a:spcPts val="1161"/>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sak cím"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1460302" y="1610022"/>
            <a:ext cx="18320147" cy="584505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Üres"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rtalomrész képaláírással"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1463068" y="2016019"/>
            <a:ext cx="6850695" cy="705606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7433"/>
              <a:buFont typeface="Calibri"/>
              <a:buNone/>
              <a:defRPr sz="7433"/>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9030085" y="4354048"/>
            <a:ext cx="10753130" cy="21490205"/>
          </a:xfrm>
          <a:prstGeom prst="rect">
            <a:avLst/>
          </a:prstGeom>
          <a:noFill/>
          <a:ln>
            <a:noFill/>
          </a:ln>
        </p:spPr>
        <p:txBody>
          <a:bodyPr spcFirstLastPara="1" wrap="square" lIns="91425" tIns="45700" rIns="91425" bIns="45700" anchor="t" anchorCtr="0">
            <a:normAutofit/>
          </a:bodyPr>
          <a:lstStyle>
            <a:lvl1pPr marL="457200" lvl="0" indent="-700595" algn="l">
              <a:lnSpc>
                <a:spcPct val="90000"/>
              </a:lnSpc>
              <a:spcBef>
                <a:spcPts val="2323"/>
              </a:spcBef>
              <a:spcAft>
                <a:spcPts val="0"/>
              </a:spcAft>
              <a:buClr>
                <a:schemeClr val="dk1"/>
              </a:buClr>
              <a:buSzPts val="7433"/>
              <a:buChar char="•"/>
              <a:defRPr sz="7433"/>
            </a:lvl1pPr>
            <a:lvl2pPr marL="914400" lvl="1" indent="-641604" algn="l">
              <a:lnSpc>
                <a:spcPct val="90000"/>
              </a:lnSpc>
              <a:spcBef>
                <a:spcPts val="1161"/>
              </a:spcBef>
              <a:spcAft>
                <a:spcPts val="0"/>
              </a:spcAft>
              <a:buClr>
                <a:schemeClr val="dk1"/>
              </a:buClr>
              <a:buSzPts val="6504"/>
              <a:buChar char="•"/>
              <a:defRPr sz="6504"/>
            </a:lvl2pPr>
            <a:lvl3pPr marL="1371600" lvl="2" indent="-582612" algn="l">
              <a:lnSpc>
                <a:spcPct val="90000"/>
              </a:lnSpc>
              <a:spcBef>
                <a:spcPts val="1161"/>
              </a:spcBef>
              <a:spcAft>
                <a:spcPts val="0"/>
              </a:spcAft>
              <a:buClr>
                <a:schemeClr val="dk1"/>
              </a:buClr>
              <a:buSzPts val="5575"/>
              <a:buChar char="•"/>
              <a:defRPr sz="5575"/>
            </a:lvl3pPr>
            <a:lvl4pPr marL="1828800" lvl="3" indent="-523620" algn="l">
              <a:lnSpc>
                <a:spcPct val="90000"/>
              </a:lnSpc>
              <a:spcBef>
                <a:spcPts val="1161"/>
              </a:spcBef>
              <a:spcAft>
                <a:spcPts val="0"/>
              </a:spcAft>
              <a:buClr>
                <a:schemeClr val="dk1"/>
              </a:buClr>
              <a:buSzPts val="4646"/>
              <a:buChar char="•"/>
              <a:defRPr sz="4646"/>
            </a:lvl4pPr>
            <a:lvl5pPr marL="2286000" lvl="4" indent="-523620" algn="l">
              <a:lnSpc>
                <a:spcPct val="90000"/>
              </a:lnSpc>
              <a:spcBef>
                <a:spcPts val="1161"/>
              </a:spcBef>
              <a:spcAft>
                <a:spcPts val="0"/>
              </a:spcAft>
              <a:buClr>
                <a:schemeClr val="dk1"/>
              </a:buClr>
              <a:buSzPts val="4646"/>
              <a:buChar char="•"/>
              <a:defRPr sz="4646"/>
            </a:lvl5pPr>
            <a:lvl6pPr marL="2743200" lvl="5" indent="-523620" algn="l">
              <a:lnSpc>
                <a:spcPct val="90000"/>
              </a:lnSpc>
              <a:spcBef>
                <a:spcPts val="1161"/>
              </a:spcBef>
              <a:spcAft>
                <a:spcPts val="0"/>
              </a:spcAft>
              <a:buClr>
                <a:schemeClr val="dk1"/>
              </a:buClr>
              <a:buSzPts val="4646"/>
              <a:buChar char="•"/>
              <a:defRPr sz="4646"/>
            </a:lvl6pPr>
            <a:lvl7pPr marL="3200400" lvl="6" indent="-523620" algn="l">
              <a:lnSpc>
                <a:spcPct val="90000"/>
              </a:lnSpc>
              <a:spcBef>
                <a:spcPts val="1161"/>
              </a:spcBef>
              <a:spcAft>
                <a:spcPts val="0"/>
              </a:spcAft>
              <a:buClr>
                <a:schemeClr val="dk1"/>
              </a:buClr>
              <a:buSzPts val="4646"/>
              <a:buChar char="•"/>
              <a:defRPr sz="4646"/>
            </a:lvl7pPr>
            <a:lvl8pPr marL="3657600" lvl="7" indent="-523620" algn="l">
              <a:lnSpc>
                <a:spcPct val="90000"/>
              </a:lnSpc>
              <a:spcBef>
                <a:spcPts val="1161"/>
              </a:spcBef>
              <a:spcAft>
                <a:spcPts val="0"/>
              </a:spcAft>
              <a:buClr>
                <a:schemeClr val="dk1"/>
              </a:buClr>
              <a:buSzPts val="4646"/>
              <a:buChar char="•"/>
              <a:defRPr sz="4646"/>
            </a:lvl8pPr>
            <a:lvl9pPr marL="4114800" lvl="8" indent="-523621" algn="l">
              <a:lnSpc>
                <a:spcPct val="90000"/>
              </a:lnSpc>
              <a:spcBef>
                <a:spcPts val="1161"/>
              </a:spcBef>
              <a:spcAft>
                <a:spcPts val="0"/>
              </a:spcAft>
              <a:buClr>
                <a:schemeClr val="dk1"/>
              </a:buClr>
              <a:buSzPts val="4646"/>
              <a:buChar char="•"/>
              <a:defRPr sz="4646"/>
            </a:lvl9pPr>
          </a:lstStyle>
          <a:p>
            <a:endParaRPr/>
          </a:p>
        </p:txBody>
      </p:sp>
      <p:sp>
        <p:nvSpPr>
          <p:cNvPr id="57" name="Google Shape;57;p10"/>
          <p:cNvSpPr txBox="1">
            <a:spLocks noGrp="1"/>
          </p:cNvSpPr>
          <p:nvPr>
            <p:ph type="body" idx="2"/>
          </p:nvPr>
        </p:nvSpPr>
        <p:spPr>
          <a:xfrm>
            <a:off x="1463068" y="9072087"/>
            <a:ext cx="6850695" cy="1680716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323"/>
              </a:spcBef>
              <a:spcAft>
                <a:spcPts val="0"/>
              </a:spcAft>
              <a:buClr>
                <a:schemeClr val="dk1"/>
              </a:buClr>
              <a:buSzPts val="3717"/>
              <a:buNone/>
              <a:defRPr sz="3716"/>
            </a:lvl1pPr>
            <a:lvl2pPr marL="914400" lvl="1" indent="-228600" algn="l">
              <a:lnSpc>
                <a:spcPct val="90000"/>
              </a:lnSpc>
              <a:spcBef>
                <a:spcPts val="1161"/>
              </a:spcBef>
              <a:spcAft>
                <a:spcPts val="0"/>
              </a:spcAft>
              <a:buClr>
                <a:schemeClr val="dk1"/>
              </a:buClr>
              <a:buSzPts val="3252"/>
              <a:buNone/>
              <a:defRPr sz="3252"/>
            </a:lvl2pPr>
            <a:lvl3pPr marL="1371600" lvl="2" indent="-228600" algn="l">
              <a:lnSpc>
                <a:spcPct val="90000"/>
              </a:lnSpc>
              <a:spcBef>
                <a:spcPts val="1161"/>
              </a:spcBef>
              <a:spcAft>
                <a:spcPts val="0"/>
              </a:spcAft>
              <a:buClr>
                <a:schemeClr val="dk1"/>
              </a:buClr>
              <a:buSzPts val="2787"/>
              <a:buNone/>
              <a:defRPr sz="2787"/>
            </a:lvl3pPr>
            <a:lvl4pPr marL="1828800" lvl="3" indent="-228600" algn="l">
              <a:lnSpc>
                <a:spcPct val="90000"/>
              </a:lnSpc>
              <a:spcBef>
                <a:spcPts val="1161"/>
              </a:spcBef>
              <a:spcAft>
                <a:spcPts val="0"/>
              </a:spcAft>
              <a:buClr>
                <a:schemeClr val="dk1"/>
              </a:buClr>
              <a:buSzPts val="2323"/>
              <a:buNone/>
              <a:defRPr sz="2323"/>
            </a:lvl4pPr>
            <a:lvl5pPr marL="2286000" lvl="4" indent="-228600" algn="l">
              <a:lnSpc>
                <a:spcPct val="90000"/>
              </a:lnSpc>
              <a:spcBef>
                <a:spcPts val="1161"/>
              </a:spcBef>
              <a:spcAft>
                <a:spcPts val="0"/>
              </a:spcAft>
              <a:buClr>
                <a:schemeClr val="dk1"/>
              </a:buClr>
              <a:buSzPts val="2323"/>
              <a:buNone/>
              <a:defRPr sz="2323"/>
            </a:lvl5pPr>
            <a:lvl6pPr marL="2743200" lvl="5" indent="-228600" algn="l">
              <a:lnSpc>
                <a:spcPct val="90000"/>
              </a:lnSpc>
              <a:spcBef>
                <a:spcPts val="1161"/>
              </a:spcBef>
              <a:spcAft>
                <a:spcPts val="0"/>
              </a:spcAft>
              <a:buClr>
                <a:schemeClr val="dk1"/>
              </a:buClr>
              <a:buSzPts val="2323"/>
              <a:buNone/>
              <a:defRPr sz="2323"/>
            </a:lvl6pPr>
            <a:lvl7pPr marL="3200400" lvl="6" indent="-228600" algn="l">
              <a:lnSpc>
                <a:spcPct val="90000"/>
              </a:lnSpc>
              <a:spcBef>
                <a:spcPts val="1161"/>
              </a:spcBef>
              <a:spcAft>
                <a:spcPts val="0"/>
              </a:spcAft>
              <a:buClr>
                <a:schemeClr val="dk1"/>
              </a:buClr>
              <a:buSzPts val="2323"/>
              <a:buNone/>
              <a:defRPr sz="2323"/>
            </a:lvl7pPr>
            <a:lvl8pPr marL="3657600" lvl="7" indent="-228600" algn="l">
              <a:lnSpc>
                <a:spcPct val="90000"/>
              </a:lnSpc>
              <a:spcBef>
                <a:spcPts val="1161"/>
              </a:spcBef>
              <a:spcAft>
                <a:spcPts val="0"/>
              </a:spcAft>
              <a:buClr>
                <a:schemeClr val="dk1"/>
              </a:buClr>
              <a:buSzPts val="2323"/>
              <a:buNone/>
              <a:defRPr sz="2323"/>
            </a:lvl8pPr>
            <a:lvl9pPr marL="4114800" lvl="8" indent="-228600" algn="l">
              <a:lnSpc>
                <a:spcPct val="90000"/>
              </a:lnSpc>
              <a:spcBef>
                <a:spcPts val="1161"/>
              </a:spcBef>
              <a:spcAft>
                <a:spcPts val="0"/>
              </a:spcAft>
              <a:buClr>
                <a:schemeClr val="dk1"/>
              </a:buClr>
              <a:buSzPts val="2323"/>
              <a:buNone/>
              <a:defRPr sz="2323"/>
            </a:lvl9pPr>
          </a:lstStyle>
          <a:p>
            <a:endParaRPr/>
          </a:p>
        </p:txBody>
      </p:sp>
      <p:sp>
        <p:nvSpPr>
          <p:cNvPr id="58" name="Google Shape;58;p10"/>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Kép képaláírással"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463068" y="2016019"/>
            <a:ext cx="6850695" cy="705606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7433"/>
              <a:buFont typeface="Calibri"/>
              <a:buNone/>
              <a:defRPr sz="7433"/>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9030085" y="4354048"/>
            <a:ext cx="10753130" cy="21490205"/>
          </a:xfrm>
          <a:prstGeom prst="rect">
            <a:avLst/>
          </a:prstGeom>
          <a:noFill/>
          <a:ln>
            <a:noFill/>
          </a:ln>
        </p:spPr>
      </p:sp>
      <p:sp>
        <p:nvSpPr>
          <p:cNvPr id="64" name="Google Shape;64;p11"/>
          <p:cNvSpPr txBox="1">
            <a:spLocks noGrp="1"/>
          </p:cNvSpPr>
          <p:nvPr>
            <p:ph type="body" idx="1"/>
          </p:nvPr>
        </p:nvSpPr>
        <p:spPr>
          <a:xfrm>
            <a:off x="1463068" y="9072087"/>
            <a:ext cx="6850695" cy="1680716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323"/>
              </a:spcBef>
              <a:spcAft>
                <a:spcPts val="0"/>
              </a:spcAft>
              <a:buClr>
                <a:schemeClr val="dk1"/>
              </a:buClr>
              <a:buSzPts val="3717"/>
              <a:buNone/>
              <a:defRPr sz="3716"/>
            </a:lvl1pPr>
            <a:lvl2pPr marL="914400" lvl="1" indent="-228600" algn="l">
              <a:lnSpc>
                <a:spcPct val="90000"/>
              </a:lnSpc>
              <a:spcBef>
                <a:spcPts val="1161"/>
              </a:spcBef>
              <a:spcAft>
                <a:spcPts val="0"/>
              </a:spcAft>
              <a:buClr>
                <a:schemeClr val="dk1"/>
              </a:buClr>
              <a:buSzPts val="3252"/>
              <a:buNone/>
              <a:defRPr sz="3252"/>
            </a:lvl2pPr>
            <a:lvl3pPr marL="1371600" lvl="2" indent="-228600" algn="l">
              <a:lnSpc>
                <a:spcPct val="90000"/>
              </a:lnSpc>
              <a:spcBef>
                <a:spcPts val="1161"/>
              </a:spcBef>
              <a:spcAft>
                <a:spcPts val="0"/>
              </a:spcAft>
              <a:buClr>
                <a:schemeClr val="dk1"/>
              </a:buClr>
              <a:buSzPts val="2787"/>
              <a:buNone/>
              <a:defRPr sz="2787"/>
            </a:lvl3pPr>
            <a:lvl4pPr marL="1828800" lvl="3" indent="-228600" algn="l">
              <a:lnSpc>
                <a:spcPct val="90000"/>
              </a:lnSpc>
              <a:spcBef>
                <a:spcPts val="1161"/>
              </a:spcBef>
              <a:spcAft>
                <a:spcPts val="0"/>
              </a:spcAft>
              <a:buClr>
                <a:schemeClr val="dk1"/>
              </a:buClr>
              <a:buSzPts val="2323"/>
              <a:buNone/>
              <a:defRPr sz="2323"/>
            </a:lvl4pPr>
            <a:lvl5pPr marL="2286000" lvl="4" indent="-228600" algn="l">
              <a:lnSpc>
                <a:spcPct val="90000"/>
              </a:lnSpc>
              <a:spcBef>
                <a:spcPts val="1161"/>
              </a:spcBef>
              <a:spcAft>
                <a:spcPts val="0"/>
              </a:spcAft>
              <a:buClr>
                <a:schemeClr val="dk1"/>
              </a:buClr>
              <a:buSzPts val="2323"/>
              <a:buNone/>
              <a:defRPr sz="2323"/>
            </a:lvl5pPr>
            <a:lvl6pPr marL="2743200" lvl="5" indent="-228600" algn="l">
              <a:lnSpc>
                <a:spcPct val="90000"/>
              </a:lnSpc>
              <a:spcBef>
                <a:spcPts val="1161"/>
              </a:spcBef>
              <a:spcAft>
                <a:spcPts val="0"/>
              </a:spcAft>
              <a:buClr>
                <a:schemeClr val="dk1"/>
              </a:buClr>
              <a:buSzPts val="2323"/>
              <a:buNone/>
              <a:defRPr sz="2323"/>
            </a:lvl6pPr>
            <a:lvl7pPr marL="3200400" lvl="6" indent="-228600" algn="l">
              <a:lnSpc>
                <a:spcPct val="90000"/>
              </a:lnSpc>
              <a:spcBef>
                <a:spcPts val="1161"/>
              </a:spcBef>
              <a:spcAft>
                <a:spcPts val="0"/>
              </a:spcAft>
              <a:buClr>
                <a:schemeClr val="dk1"/>
              </a:buClr>
              <a:buSzPts val="2323"/>
              <a:buNone/>
              <a:defRPr sz="2323"/>
            </a:lvl7pPr>
            <a:lvl8pPr marL="3657600" lvl="7" indent="-228600" algn="l">
              <a:lnSpc>
                <a:spcPct val="90000"/>
              </a:lnSpc>
              <a:spcBef>
                <a:spcPts val="1161"/>
              </a:spcBef>
              <a:spcAft>
                <a:spcPts val="0"/>
              </a:spcAft>
              <a:buClr>
                <a:schemeClr val="dk1"/>
              </a:buClr>
              <a:buSzPts val="2323"/>
              <a:buNone/>
              <a:defRPr sz="2323"/>
            </a:lvl8pPr>
            <a:lvl9pPr marL="4114800" lvl="8" indent="-228600" algn="l">
              <a:lnSpc>
                <a:spcPct val="90000"/>
              </a:lnSpc>
              <a:spcBef>
                <a:spcPts val="1161"/>
              </a:spcBef>
              <a:spcAft>
                <a:spcPts val="0"/>
              </a:spcAft>
              <a:buClr>
                <a:schemeClr val="dk1"/>
              </a:buClr>
              <a:buSzPts val="2323"/>
              <a:buNone/>
              <a:defRPr sz="2323"/>
            </a:lvl9pPr>
          </a:lstStyle>
          <a:p>
            <a:endParaRPr/>
          </a:p>
        </p:txBody>
      </p:sp>
      <p:sp>
        <p:nvSpPr>
          <p:cNvPr id="65" name="Google Shape;65;p11"/>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460302" y="1610022"/>
            <a:ext cx="18320147" cy="5845058"/>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0221"/>
              <a:buFont typeface="Calibri"/>
              <a:buNone/>
              <a:defRPr sz="10221"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1460302" y="8050077"/>
            <a:ext cx="18320147" cy="19187185"/>
          </a:xfrm>
          <a:prstGeom prst="rect">
            <a:avLst/>
          </a:prstGeom>
          <a:noFill/>
          <a:ln>
            <a:noFill/>
          </a:ln>
        </p:spPr>
        <p:txBody>
          <a:bodyPr spcFirstLastPara="1" wrap="square" lIns="91425" tIns="45700" rIns="91425" bIns="45700" anchor="t" anchorCtr="0">
            <a:normAutofit/>
          </a:bodyPr>
          <a:lstStyle>
            <a:lvl1pPr marL="457200" marR="0" lvl="0" indent="-641604" algn="l" rtl="0">
              <a:lnSpc>
                <a:spcPct val="90000"/>
              </a:lnSpc>
              <a:spcBef>
                <a:spcPts val="2323"/>
              </a:spcBef>
              <a:spcAft>
                <a:spcPts val="0"/>
              </a:spcAft>
              <a:buClr>
                <a:schemeClr val="dk1"/>
              </a:buClr>
              <a:buSzPts val="6504"/>
              <a:buFont typeface="Arial"/>
              <a:buChar char="•"/>
              <a:defRPr sz="6504" b="0" i="0" u="none" strike="noStrike" cap="none">
                <a:solidFill>
                  <a:schemeClr val="dk1"/>
                </a:solidFill>
                <a:latin typeface="Calibri"/>
                <a:ea typeface="Calibri"/>
                <a:cs typeface="Calibri"/>
                <a:sym typeface="Calibri"/>
              </a:defRPr>
            </a:lvl1pPr>
            <a:lvl2pPr marL="914400" marR="0" lvl="1" indent="-582612" algn="l" rtl="0">
              <a:lnSpc>
                <a:spcPct val="90000"/>
              </a:lnSpc>
              <a:spcBef>
                <a:spcPts val="1161"/>
              </a:spcBef>
              <a:spcAft>
                <a:spcPts val="0"/>
              </a:spcAft>
              <a:buClr>
                <a:schemeClr val="dk1"/>
              </a:buClr>
              <a:buSzPts val="5575"/>
              <a:buFont typeface="Arial"/>
              <a:buChar char="•"/>
              <a:defRPr sz="5575" b="0" i="0" u="none" strike="noStrike" cap="none">
                <a:solidFill>
                  <a:schemeClr val="dk1"/>
                </a:solidFill>
                <a:latin typeface="Calibri"/>
                <a:ea typeface="Calibri"/>
                <a:cs typeface="Calibri"/>
                <a:sym typeface="Calibri"/>
              </a:defRPr>
            </a:lvl2pPr>
            <a:lvl3pPr marL="1371600" marR="0" lvl="2" indent="-523620" algn="l" rtl="0">
              <a:lnSpc>
                <a:spcPct val="90000"/>
              </a:lnSpc>
              <a:spcBef>
                <a:spcPts val="1161"/>
              </a:spcBef>
              <a:spcAft>
                <a:spcPts val="0"/>
              </a:spcAft>
              <a:buClr>
                <a:schemeClr val="dk1"/>
              </a:buClr>
              <a:buSzPts val="4646"/>
              <a:buFont typeface="Arial"/>
              <a:buChar char="•"/>
              <a:defRPr sz="4646" b="0" i="0" u="none" strike="noStrike" cap="none">
                <a:solidFill>
                  <a:schemeClr val="dk1"/>
                </a:solidFill>
                <a:latin typeface="Calibri"/>
                <a:ea typeface="Calibri"/>
                <a:cs typeface="Calibri"/>
                <a:sym typeface="Calibri"/>
              </a:defRPr>
            </a:lvl3pPr>
            <a:lvl4pPr marL="1828800" marR="0" lvl="3" indent="-494093" algn="l" rtl="0">
              <a:lnSpc>
                <a:spcPct val="90000"/>
              </a:lnSpc>
              <a:spcBef>
                <a:spcPts val="1161"/>
              </a:spcBef>
              <a:spcAft>
                <a:spcPts val="0"/>
              </a:spcAft>
              <a:buClr>
                <a:schemeClr val="dk1"/>
              </a:buClr>
              <a:buSzPts val="4181"/>
              <a:buFont typeface="Arial"/>
              <a:buChar char="•"/>
              <a:defRPr sz="4181" b="0" i="0" u="none" strike="noStrike" cap="none">
                <a:solidFill>
                  <a:schemeClr val="dk1"/>
                </a:solidFill>
                <a:latin typeface="Calibri"/>
                <a:ea typeface="Calibri"/>
                <a:cs typeface="Calibri"/>
                <a:sym typeface="Calibri"/>
              </a:defRPr>
            </a:lvl4pPr>
            <a:lvl5pPr marL="2286000" marR="0" lvl="4" indent="-494093" algn="l" rtl="0">
              <a:lnSpc>
                <a:spcPct val="90000"/>
              </a:lnSpc>
              <a:spcBef>
                <a:spcPts val="1161"/>
              </a:spcBef>
              <a:spcAft>
                <a:spcPts val="0"/>
              </a:spcAft>
              <a:buClr>
                <a:schemeClr val="dk1"/>
              </a:buClr>
              <a:buSzPts val="4181"/>
              <a:buFont typeface="Arial"/>
              <a:buChar char="•"/>
              <a:defRPr sz="4181" b="0" i="0" u="none" strike="noStrike" cap="none">
                <a:solidFill>
                  <a:schemeClr val="dk1"/>
                </a:solidFill>
                <a:latin typeface="Calibri"/>
                <a:ea typeface="Calibri"/>
                <a:cs typeface="Calibri"/>
                <a:sym typeface="Calibri"/>
              </a:defRPr>
            </a:lvl5pPr>
            <a:lvl6pPr marL="2743200" marR="0" lvl="5" indent="-494093" algn="l" rtl="0">
              <a:lnSpc>
                <a:spcPct val="90000"/>
              </a:lnSpc>
              <a:spcBef>
                <a:spcPts val="1161"/>
              </a:spcBef>
              <a:spcAft>
                <a:spcPts val="0"/>
              </a:spcAft>
              <a:buClr>
                <a:schemeClr val="dk1"/>
              </a:buClr>
              <a:buSzPts val="4181"/>
              <a:buFont typeface="Arial"/>
              <a:buChar char="•"/>
              <a:defRPr sz="4181" b="0" i="0" u="none" strike="noStrike" cap="none">
                <a:solidFill>
                  <a:schemeClr val="dk1"/>
                </a:solidFill>
                <a:latin typeface="Calibri"/>
                <a:ea typeface="Calibri"/>
                <a:cs typeface="Calibri"/>
                <a:sym typeface="Calibri"/>
              </a:defRPr>
            </a:lvl6pPr>
            <a:lvl7pPr marL="3200400" marR="0" lvl="6" indent="-494093" algn="l" rtl="0">
              <a:lnSpc>
                <a:spcPct val="90000"/>
              </a:lnSpc>
              <a:spcBef>
                <a:spcPts val="1161"/>
              </a:spcBef>
              <a:spcAft>
                <a:spcPts val="0"/>
              </a:spcAft>
              <a:buClr>
                <a:schemeClr val="dk1"/>
              </a:buClr>
              <a:buSzPts val="4181"/>
              <a:buFont typeface="Arial"/>
              <a:buChar char="•"/>
              <a:defRPr sz="4181" b="0" i="0" u="none" strike="noStrike" cap="none">
                <a:solidFill>
                  <a:schemeClr val="dk1"/>
                </a:solidFill>
                <a:latin typeface="Calibri"/>
                <a:ea typeface="Calibri"/>
                <a:cs typeface="Calibri"/>
                <a:sym typeface="Calibri"/>
              </a:defRPr>
            </a:lvl7pPr>
            <a:lvl8pPr marL="3657600" marR="0" lvl="7" indent="-494093" algn="l" rtl="0">
              <a:lnSpc>
                <a:spcPct val="90000"/>
              </a:lnSpc>
              <a:spcBef>
                <a:spcPts val="1161"/>
              </a:spcBef>
              <a:spcAft>
                <a:spcPts val="0"/>
              </a:spcAft>
              <a:buClr>
                <a:schemeClr val="dk1"/>
              </a:buClr>
              <a:buSzPts val="4181"/>
              <a:buFont typeface="Arial"/>
              <a:buChar char="•"/>
              <a:defRPr sz="4181" b="0" i="0" u="none" strike="noStrike" cap="none">
                <a:solidFill>
                  <a:schemeClr val="dk1"/>
                </a:solidFill>
                <a:latin typeface="Calibri"/>
                <a:ea typeface="Calibri"/>
                <a:cs typeface="Calibri"/>
                <a:sym typeface="Calibri"/>
              </a:defRPr>
            </a:lvl8pPr>
            <a:lvl9pPr marL="4114800" marR="0" lvl="8" indent="-494093" algn="l" rtl="0">
              <a:lnSpc>
                <a:spcPct val="90000"/>
              </a:lnSpc>
              <a:spcBef>
                <a:spcPts val="1161"/>
              </a:spcBef>
              <a:spcAft>
                <a:spcPts val="0"/>
              </a:spcAft>
              <a:buClr>
                <a:schemeClr val="dk1"/>
              </a:buClr>
              <a:buSzPts val="4181"/>
              <a:buFont typeface="Arial"/>
              <a:buChar char="•"/>
              <a:defRPr sz="4181"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1460301" y="28028274"/>
            <a:ext cx="4779169" cy="161001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2787"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7035999" y="28028274"/>
            <a:ext cx="7168753" cy="161001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787"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474"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15001280" y="28028274"/>
            <a:ext cx="4779169" cy="161001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787" b="0" i="0" u="none" strike="noStrike" cap="none">
                <a:solidFill>
                  <a:srgbClr val="888888"/>
                </a:solidFill>
                <a:latin typeface="Calibri"/>
                <a:ea typeface="Calibri"/>
                <a:cs typeface="Calibri"/>
                <a:sym typeface="Calibri"/>
              </a:defRPr>
            </a:lvl1pPr>
            <a:lvl2pPr marL="0" marR="0" lvl="1" indent="0" algn="r" rtl="0">
              <a:spcBef>
                <a:spcPts val="0"/>
              </a:spcBef>
              <a:buNone/>
              <a:defRPr sz="2787" b="0" i="0" u="none" strike="noStrike" cap="none">
                <a:solidFill>
                  <a:srgbClr val="888888"/>
                </a:solidFill>
                <a:latin typeface="Calibri"/>
                <a:ea typeface="Calibri"/>
                <a:cs typeface="Calibri"/>
                <a:sym typeface="Calibri"/>
              </a:defRPr>
            </a:lvl2pPr>
            <a:lvl3pPr marL="0" marR="0" lvl="2" indent="0" algn="r" rtl="0">
              <a:spcBef>
                <a:spcPts val="0"/>
              </a:spcBef>
              <a:buNone/>
              <a:defRPr sz="2787" b="0" i="0" u="none" strike="noStrike" cap="none">
                <a:solidFill>
                  <a:srgbClr val="888888"/>
                </a:solidFill>
                <a:latin typeface="Calibri"/>
                <a:ea typeface="Calibri"/>
                <a:cs typeface="Calibri"/>
                <a:sym typeface="Calibri"/>
              </a:defRPr>
            </a:lvl3pPr>
            <a:lvl4pPr marL="0" marR="0" lvl="3" indent="0" algn="r" rtl="0">
              <a:spcBef>
                <a:spcPts val="0"/>
              </a:spcBef>
              <a:buNone/>
              <a:defRPr sz="2787" b="0" i="0" u="none" strike="noStrike" cap="none">
                <a:solidFill>
                  <a:srgbClr val="888888"/>
                </a:solidFill>
                <a:latin typeface="Calibri"/>
                <a:ea typeface="Calibri"/>
                <a:cs typeface="Calibri"/>
                <a:sym typeface="Calibri"/>
              </a:defRPr>
            </a:lvl4pPr>
            <a:lvl5pPr marL="0" marR="0" lvl="4" indent="0" algn="r" rtl="0">
              <a:spcBef>
                <a:spcPts val="0"/>
              </a:spcBef>
              <a:buNone/>
              <a:defRPr sz="2787" b="0" i="0" u="none" strike="noStrike" cap="none">
                <a:solidFill>
                  <a:srgbClr val="888888"/>
                </a:solidFill>
                <a:latin typeface="Calibri"/>
                <a:ea typeface="Calibri"/>
                <a:cs typeface="Calibri"/>
                <a:sym typeface="Calibri"/>
              </a:defRPr>
            </a:lvl5pPr>
            <a:lvl6pPr marL="0" marR="0" lvl="5" indent="0" algn="r" rtl="0">
              <a:spcBef>
                <a:spcPts val="0"/>
              </a:spcBef>
              <a:buNone/>
              <a:defRPr sz="2787" b="0" i="0" u="none" strike="noStrike" cap="none">
                <a:solidFill>
                  <a:srgbClr val="888888"/>
                </a:solidFill>
                <a:latin typeface="Calibri"/>
                <a:ea typeface="Calibri"/>
                <a:cs typeface="Calibri"/>
                <a:sym typeface="Calibri"/>
              </a:defRPr>
            </a:lvl6pPr>
            <a:lvl7pPr marL="0" marR="0" lvl="6" indent="0" algn="r" rtl="0">
              <a:spcBef>
                <a:spcPts val="0"/>
              </a:spcBef>
              <a:buNone/>
              <a:defRPr sz="2787" b="0" i="0" u="none" strike="noStrike" cap="none">
                <a:solidFill>
                  <a:srgbClr val="888888"/>
                </a:solidFill>
                <a:latin typeface="Calibri"/>
                <a:ea typeface="Calibri"/>
                <a:cs typeface="Calibri"/>
                <a:sym typeface="Calibri"/>
              </a:defRPr>
            </a:lvl7pPr>
            <a:lvl8pPr marL="0" marR="0" lvl="7" indent="0" algn="r" rtl="0">
              <a:spcBef>
                <a:spcPts val="0"/>
              </a:spcBef>
              <a:buNone/>
              <a:defRPr sz="2787" b="0" i="0" u="none" strike="noStrike" cap="none">
                <a:solidFill>
                  <a:srgbClr val="888888"/>
                </a:solidFill>
                <a:latin typeface="Calibri"/>
                <a:ea typeface="Calibri"/>
                <a:cs typeface="Calibri"/>
                <a:sym typeface="Calibri"/>
              </a:defRPr>
            </a:lvl8pPr>
            <a:lvl9pPr marL="0" marR="0" lvl="8" indent="0" algn="r" rtl="0">
              <a:spcBef>
                <a:spcPts val="0"/>
              </a:spcBef>
              <a:buNone/>
              <a:defRPr sz="278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hyperlink" Target="mailto:szalma.ivett@tk.hu" TargetMode="External"/><Relationship Id="rId7"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emf"/><Relationship Id="rId4" Type="http://schemas.openxmlformats.org/officeDocument/2006/relationships/image" Target="../media/image1.png"/><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4827091" y="0"/>
            <a:ext cx="15734208" cy="1733549"/>
          </a:xfrm>
          <a:prstGeom prst="rect">
            <a:avLst/>
          </a:prstGeom>
          <a:noFill/>
          <a:ln>
            <a:noFill/>
          </a:ln>
        </p:spPr>
        <p:txBody>
          <a:bodyPr spcFirstLastPara="1" wrap="square" lIns="91425" tIns="45700" rIns="91425" bIns="45700" anchor="ctr" anchorCtr="0">
            <a:normAutofit/>
          </a:bodyPr>
          <a:lstStyle/>
          <a:p>
            <a:pPr>
              <a:lnSpc>
                <a:spcPct val="107000"/>
              </a:lnSpc>
              <a:spcAft>
                <a:spcPts val="1200"/>
              </a:spcAft>
            </a:pPr>
            <a:r>
              <a:rPr lang="en-GB" sz="4500" b="1" dirty="0">
                <a:solidFill>
                  <a:srgbClr val="525252"/>
                </a:solidFill>
                <a:latin typeface="Tahoma"/>
                <a:ea typeface="Tahoma"/>
                <a:cs typeface="Tahoma"/>
                <a:sym typeface="Arial"/>
              </a:rPr>
              <a:t>Attitudes towards medically assisted reproduction in a pronatalist context</a:t>
            </a:r>
            <a:endParaRPr lang="hu-HU" sz="4500" b="1" dirty="0">
              <a:solidFill>
                <a:srgbClr val="525252"/>
              </a:solidFill>
              <a:latin typeface="Tahoma"/>
              <a:ea typeface="Tahoma"/>
              <a:cs typeface="Tahoma"/>
              <a:sym typeface="Arial"/>
            </a:endParaRPr>
          </a:p>
        </p:txBody>
      </p:sp>
      <p:sp>
        <p:nvSpPr>
          <p:cNvPr id="85" name="Google Shape;85;p1"/>
          <p:cNvSpPr/>
          <p:nvPr/>
        </p:nvSpPr>
        <p:spPr>
          <a:xfrm>
            <a:off x="14351258" y="19556254"/>
            <a:ext cx="6432097" cy="9962232"/>
          </a:xfrm>
          <a:prstGeom prst="roundRect">
            <a:avLst>
              <a:gd name="adj" fmla="val 16667"/>
            </a:avLst>
          </a:prstGeom>
          <a:solidFill>
            <a:srgbClr val="C00000"/>
          </a:solidFill>
          <a:ln w="12700" cap="flat" cmpd="sng">
            <a:solidFill>
              <a:srgbClr val="C00000"/>
            </a:solidFill>
            <a:prstDash val="solid"/>
            <a:miter lim="800000"/>
            <a:headEnd type="none" w="sm" len="sm"/>
            <a:tailEnd type="none" w="sm" len="sm"/>
          </a:ln>
        </p:spPr>
        <p:txBody>
          <a:bodyPr spcFirstLastPara="1" wrap="square" lIns="91425" tIns="45700" rIns="91425" bIns="45700" anchor="ctr" anchorCtr="0">
            <a:noAutofit/>
          </a:bodyPr>
          <a:lstStyle/>
          <a:p>
            <a:pPr algn="just">
              <a:lnSpc>
                <a:spcPct val="107000"/>
              </a:lnSpc>
              <a:spcAft>
                <a:spcPts val="800"/>
              </a:spcAft>
            </a:pPr>
            <a:r>
              <a:rPr lang="hu-HU" sz="2800" dirty="0">
                <a:solidFill>
                  <a:schemeClr val="bg1"/>
                </a:solidFill>
                <a:latin typeface="Tahoma"/>
                <a:ea typeface="Tahoma"/>
                <a:cs typeface="Tahoma"/>
              </a:rPr>
              <a:t>R</a:t>
            </a:r>
            <a:r>
              <a:rPr lang="en-GB" sz="2800" dirty="0" err="1">
                <a:solidFill>
                  <a:schemeClr val="bg1"/>
                </a:solidFill>
                <a:latin typeface="Tahoma"/>
                <a:ea typeface="Tahoma"/>
                <a:cs typeface="Tahoma"/>
              </a:rPr>
              <a:t>eligious</a:t>
            </a:r>
            <a:r>
              <a:rPr lang="en-GB" sz="2800" dirty="0">
                <a:solidFill>
                  <a:schemeClr val="bg1"/>
                </a:solidFill>
                <a:latin typeface="Tahoma"/>
                <a:ea typeface="Tahoma"/>
                <a:cs typeface="Tahoma"/>
              </a:rPr>
              <a:t> individuals tend to be less so. Those who view migration negatively are more accepting, and acceptance also increases if someone disagrees with the notion that a pet can replace a child. However, a more nuanced picture emerges when we examine attitudes toward the participation of different social groups in ART. People are most accepting of single women and least accepting of those in lesbian relationships.</a:t>
            </a:r>
            <a:endParaRPr lang="hu-HU" sz="2800" dirty="0">
              <a:solidFill>
                <a:schemeClr val="bg1"/>
              </a:solidFill>
              <a:latin typeface="Tahoma"/>
              <a:ea typeface="Tahoma"/>
              <a:cs typeface="Tahoma"/>
            </a:endParaRPr>
          </a:p>
          <a:p>
            <a:pPr algn="just">
              <a:lnSpc>
                <a:spcPct val="107000"/>
              </a:lnSpc>
              <a:spcAft>
                <a:spcPts val="800"/>
              </a:spcAft>
            </a:pPr>
            <a:r>
              <a:rPr lang="en-GB" sz="2800" dirty="0">
                <a:solidFill>
                  <a:schemeClr val="bg1"/>
                </a:solidFill>
                <a:latin typeface="Tahoma"/>
                <a:ea typeface="Tahoma"/>
                <a:cs typeface="Tahoma"/>
              </a:rPr>
              <a:t>The older generation is generally more accepting when it comes to IVF in general, but the younger generation is more accepting regarding access for different groups.</a:t>
            </a:r>
            <a:endParaRPr lang="hu-HU" sz="2800" dirty="0">
              <a:solidFill>
                <a:schemeClr val="bg1"/>
              </a:solidFill>
              <a:latin typeface="Tahoma"/>
              <a:ea typeface="Tahoma"/>
              <a:cs typeface="Tahoma"/>
            </a:endParaRPr>
          </a:p>
        </p:txBody>
      </p:sp>
      <p:sp>
        <p:nvSpPr>
          <p:cNvPr id="86" name="Google Shape;86;p1"/>
          <p:cNvSpPr/>
          <p:nvPr/>
        </p:nvSpPr>
        <p:spPr>
          <a:xfrm>
            <a:off x="505362" y="2644084"/>
            <a:ext cx="11405693" cy="9602588"/>
          </a:xfrm>
          <a:prstGeom prst="rect">
            <a:avLst/>
          </a:prstGeom>
          <a:solidFill>
            <a:srgbClr val="D8D8D8"/>
          </a:solidFill>
          <a:ln w="9525" cap="flat" cmpd="sng">
            <a:solidFill>
              <a:srgbClr val="D8D8D8"/>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000" b="1" u="sng" dirty="0">
                <a:solidFill>
                  <a:schemeClr val="dk1"/>
                </a:solidFill>
                <a:latin typeface="Tahoma"/>
                <a:ea typeface="Tahoma"/>
                <a:cs typeface="Tahoma"/>
                <a:sym typeface="Tahoma"/>
              </a:rPr>
              <a:t>Hungarian context</a:t>
            </a:r>
          </a:p>
          <a:p>
            <a:pPr marL="3177172" marR="0" lvl="2" indent="-395884" algn="just" rtl="0">
              <a:spcBef>
                <a:spcPts val="0"/>
              </a:spcBef>
              <a:spcAft>
                <a:spcPts val="0"/>
              </a:spcAft>
              <a:buClr>
                <a:schemeClr val="dk1"/>
              </a:buClr>
              <a:buSzPts val="2800"/>
              <a:buFont typeface="Arial"/>
              <a:buChar char="•"/>
            </a:pPr>
            <a:endParaRPr lang="en-GB" sz="2800" dirty="0">
              <a:solidFill>
                <a:schemeClr val="dk1"/>
              </a:solidFill>
              <a:highlight>
                <a:srgbClr val="00FF00"/>
              </a:highlight>
              <a:latin typeface="Tahoma"/>
              <a:ea typeface="Tahoma"/>
              <a:cs typeface="Tahoma"/>
              <a:sym typeface="Tahoma"/>
            </a:endParaRPr>
          </a:p>
          <a:p>
            <a:pPr marL="395885" lvl="2" indent="-395885" algn="just">
              <a:buClr>
                <a:schemeClr val="dk1"/>
              </a:buClr>
              <a:buSzPts val="2800"/>
              <a:buFont typeface="Arial"/>
              <a:buChar char="•"/>
            </a:pPr>
            <a:r>
              <a:rPr lang="en-GB" sz="2800" dirty="0">
                <a:solidFill>
                  <a:schemeClr val="dk1"/>
                </a:solidFill>
                <a:latin typeface="Tahoma"/>
                <a:ea typeface="Tahoma"/>
                <a:cs typeface="Tahoma"/>
              </a:rPr>
              <a:t>Hungary belongs to those countries where politics strongly encourages childbirth, and for this purpose, it provides various selective pronatalist family policy supports. It primarily promotes childbirth among middle-class heteronormative families (</a:t>
            </a:r>
            <a:r>
              <a:rPr lang="hu-HU" sz="2800" dirty="0">
                <a:solidFill>
                  <a:schemeClr val="dk1"/>
                </a:solidFill>
                <a:latin typeface="Tahoma"/>
                <a:ea typeface="Tahoma"/>
                <a:cs typeface="Tahoma"/>
              </a:rPr>
              <a:t>Szalma</a:t>
            </a:r>
            <a:r>
              <a:rPr lang="en-GB" sz="2800" dirty="0">
                <a:solidFill>
                  <a:schemeClr val="dk1"/>
                </a:solidFill>
                <a:latin typeface="Tahoma"/>
                <a:ea typeface="Tahoma"/>
                <a:cs typeface="Tahoma"/>
              </a:rPr>
              <a:t> - </a:t>
            </a:r>
            <a:r>
              <a:rPr lang="hu-HU" sz="2800" dirty="0">
                <a:solidFill>
                  <a:schemeClr val="dk1"/>
                </a:solidFill>
                <a:latin typeface="Tahoma"/>
                <a:ea typeface="Tahoma"/>
                <a:cs typeface="Tahoma"/>
              </a:rPr>
              <a:t>Sipos</a:t>
            </a:r>
            <a:r>
              <a:rPr lang="en-GB" sz="2800" dirty="0">
                <a:solidFill>
                  <a:schemeClr val="dk1"/>
                </a:solidFill>
                <a:latin typeface="Tahoma"/>
                <a:ea typeface="Tahoma"/>
                <a:cs typeface="Tahoma"/>
              </a:rPr>
              <a:t> 2024). </a:t>
            </a:r>
          </a:p>
          <a:p>
            <a:pPr marL="395885" lvl="2" indent="-395885" algn="just">
              <a:buClr>
                <a:schemeClr val="dk1"/>
              </a:buClr>
              <a:buSzPts val="2800"/>
              <a:buFont typeface="Arial"/>
              <a:buChar char="•"/>
            </a:pPr>
            <a:r>
              <a:rPr lang="en-GB" sz="2800" dirty="0">
                <a:solidFill>
                  <a:schemeClr val="dk1"/>
                </a:solidFill>
                <a:latin typeface="Tahoma"/>
                <a:ea typeface="Tahoma"/>
                <a:cs typeface="Tahoma"/>
              </a:rPr>
              <a:t>In line with pronatalist goals, the state provides generous support for couples struggling with infertility and for single heterosexual women to participate in assisted reproductive procedures (Szalma 2022). Act CLXXXI of 2005: Medically Assisted Reproduction (MAR) is available for infertile and aging single women till age of 45. The law does not allow MAR for lesbian couples.</a:t>
            </a:r>
          </a:p>
          <a:p>
            <a:pPr marL="395885" lvl="2" indent="-395885" algn="just">
              <a:buClr>
                <a:schemeClr val="dk1"/>
              </a:buClr>
              <a:buSzPts val="2800"/>
              <a:buFont typeface="Arial"/>
              <a:buChar char="•"/>
            </a:pPr>
            <a:r>
              <a:rPr lang="en-GB" sz="2800" dirty="0">
                <a:solidFill>
                  <a:schemeClr val="dk1"/>
                </a:solidFill>
                <a:latin typeface="Tahoma"/>
                <a:ea typeface="Tahoma"/>
                <a:cs typeface="Tahoma"/>
              </a:rPr>
              <a:t>In 2020 six infertility clinics were nationalized, and both the cycle and the medication treatment costs became state funded (1011/2020 (I. 31.). For example, the state covers 100% of the cost for 5 cycles in MAR, including medications</a:t>
            </a:r>
            <a:r>
              <a:rPr lang="hu-HU" sz="2800" dirty="0">
                <a:solidFill>
                  <a:schemeClr val="dk1"/>
                </a:solidFill>
                <a:latin typeface="Tahoma"/>
                <a:ea typeface="Tahoma"/>
                <a:cs typeface="Tahoma"/>
              </a:rPr>
              <a:t> (Szalma – Bitó 2022)</a:t>
            </a:r>
            <a:endParaRPr lang="en-GB" sz="2800" dirty="0">
              <a:solidFill>
                <a:schemeClr val="dk1"/>
              </a:solidFill>
              <a:latin typeface="Tahoma"/>
              <a:ea typeface="Tahoma"/>
              <a:cs typeface="Tahoma"/>
            </a:endParaRPr>
          </a:p>
          <a:p>
            <a:pPr marL="395885" lvl="2" indent="-395885" algn="just">
              <a:buClr>
                <a:schemeClr val="dk1"/>
              </a:buClr>
              <a:buSzPts val="2800"/>
              <a:buFont typeface="Arial"/>
              <a:buChar char="•"/>
            </a:pPr>
            <a:r>
              <a:rPr lang="en-GB" sz="2800" dirty="0">
                <a:solidFill>
                  <a:schemeClr val="dk1"/>
                </a:solidFill>
                <a:latin typeface="Tahoma"/>
                <a:ea typeface="Tahoma"/>
                <a:cs typeface="Tahoma"/>
              </a:rPr>
              <a:t>Only state-owned health care clinics are authorized to provide MAR from 2021. </a:t>
            </a:r>
          </a:p>
          <a:p>
            <a:pPr marL="395885" lvl="2" indent="-395885" algn="just">
              <a:buClr>
                <a:schemeClr val="dk1"/>
              </a:buClr>
              <a:buSzPts val="2800"/>
              <a:buFont typeface="Arial"/>
              <a:buChar char="•"/>
            </a:pPr>
            <a:r>
              <a:rPr lang="en-GB" sz="2800" dirty="0">
                <a:solidFill>
                  <a:schemeClr val="dk1"/>
                </a:solidFill>
                <a:latin typeface="Tahoma"/>
                <a:ea typeface="Tahoma"/>
                <a:cs typeface="Tahoma"/>
              </a:rPr>
              <a:t>Since some right-wing politicians view MAR as an effective tool to promote population growth, prevent immigration, and facilitate the reproduction of "ethnically pure" nations (</a:t>
            </a:r>
            <a:r>
              <a:rPr lang="en-GB" sz="2800" dirty="0" err="1">
                <a:solidFill>
                  <a:schemeClr val="dk1"/>
                </a:solidFill>
                <a:latin typeface="Tahoma"/>
                <a:ea typeface="Tahoma"/>
                <a:cs typeface="Tahoma"/>
              </a:rPr>
              <a:t>Korolczuk</a:t>
            </a:r>
            <a:r>
              <a:rPr lang="en-GB" sz="2800" dirty="0">
                <a:solidFill>
                  <a:schemeClr val="dk1"/>
                </a:solidFill>
                <a:latin typeface="Tahoma"/>
                <a:ea typeface="Tahoma"/>
                <a:cs typeface="Tahoma"/>
              </a:rPr>
              <a:t> 2021).</a:t>
            </a:r>
            <a:endParaRPr lang="en-GB" sz="2800" dirty="0">
              <a:solidFill>
                <a:schemeClr val="dk1"/>
              </a:solidFill>
              <a:highlight>
                <a:srgbClr val="00FF00"/>
              </a:highlight>
              <a:latin typeface="Tahoma"/>
              <a:ea typeface="Tahoma"/>
              <a:cs typeface="Tahoma"/>
            </a:endParaRPr>
          </a:p>
        </p:txBody>
      </p:sp>
      <p:sp>
        <p:nvSpPr>
          <p:cNvPr id="88" name="Google Shape;88;p1"/>
          <p:cNvSpPr txBox="1"/>
          <p:nvPr/>
        </p:nvSpPr>
        <p:spPr>
          <a:xfrm>
            <a:off x="6061178" y="1232635"/>
            <a:ext cx="12286579" cy="1450443"/>
          </a:xfrm>
          <a:prstGeom prst="rect">
            <a:avLst/>
          </a:prstGeom>
          <a:noFill/>
          <a:ln>
            <a:noFill/>
          </a:ln>
        </p:spPr>
        <p:txBody>
          <a:bodyPr spcFirstLastPara="1" wrap="square" lIns="79175" tIns="39575" rIns="79175" bIns="39575" anchor="ctr" anchorCtr="0">
            <a:noAutofit/>
          </a:bodyPr>
          <a:lstStyle/>
          <a:p>
            <a:pPr marL="0" marR="0" lvl="0" indent="0" rtl="0">
              <a:lnSpc>
                <a:spcPct val="90000"/>
              </a:lnSpc>
              <a:spcBef>
                <a:spcPts val="0"/>
              </a:spcBef>
              <a:spcAft>
                <a:spcPts val="0"/>
              </a:spcAft>
              <a:buClr>
                <a:srgbClr val="A60AA6"/>
              </a:buClr>
              <a:buSzPts val="3000"/>
              <a:buFont typeface="Tahoma"/>
              <a:buNone/>
            </a:pPr>
            <a:r>
              <a:rPr lang="hu-HU" sz="4600" b="1" u="none" dirty="0">
                <a:solidFill>
                  <a:srgbClr val="525252"/>
                </a:solidFill>
                <a:latin typeface="Tahoma"/>
                <a:ea typeface="Tahoma"/>
                <a:cs typeface="Tahoma"/>
                <a:sym typeface="Tahoma"/>
              </a:rPr>
              <a:t>Ivett Szalma: </a:t>
            </a:r>
            <a:r>
              <a:rPr lang="hu-HU" sz="4600" b="1" u="none" dirty="0">
                <a:solidFill>
                  <a:srgbClr val="525252"/>
                </a:solidFill>
                <a:latin typeface="Tahoma"/>
                <a:ea typeface="Tahoma"/>
                <a:cs typeface="Tahoma"/>
                <a:sym typeface="Tahoma"/>
                <a:hlinkClick r:id="rId3"/>
              </a:rPr>
              <a:t>szalma.ivett@tk.hu</a:t>
            </a:r>
            <a:r>
              <a:rPr lang="hu-HU" sz="4600" b="1" u="none" dirty="0">
                <a:solidFill>
                  <a:srgbClr val="525252"/>
                </a:solidFill>
                <a:latin typeface="Tahoma"/>
                <a:ea typeface="Tahoma"/>
                <a:cs typeface="Tahoma"/>
                <a:sym typeface="Tahoma"/>
              </a:rPr>
              <a:t> </a:t>
            </a:r>
            <a:r>
              <a:rPr lang="hu-HU" sz="3688" b="1" u="none" dirty="0">
                <a:solidFill>
                  <a:srgbClr val="525252"/>
                </a:solidFill>
                <a:latin typeface="Tahoma"/>
                <a:ea typeface="Tahoma"/>
                <a:cs typeface="Tahoma"/>
                <a:sym typeface="Tahoma"/>
              </a:rPr>
              <a:t>		</a:t>
            </a:r>
            <a:endParaRPr sz="3688" b="1" u="none" dirty="0">
              <a:solidFill>
                <a:srgbClr val="525252"/>
              </a:solidFill>
              <a:latin typeface="Tahoma"/>
              <a:ea typeface="Tahoma"/>
              <a:cs typeface="Tahoma"/>
              <a:sym typeface="Tahoma"/>
            </a:endParaRPr>
          </a:p>
        </p:txBody>
      </p:sp>
      <p:sp>
        <p:nvSpPr>
          <p:cNvPr id="91" name="Google Shape;91;p1"/>
          <p:cNvSpPr/>
          <p:nvPr/>
        </p:nvSpPr>
        <p:spPr>
          <a:xfrm>
            <a:off x="97499975" y="62770708"/>
            <a:ext cx="59248738" cy="238060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hu-HU" sz="14752" b="1">
                <a:solidFill>
                  <a:srgbClr val="0070C0"/>
                </a:solidFill>
                <a:latin typeface="Calibri"/>
                <a:ea typeface="Calibri"/>
                <a:cs typeface="Calibri"/>
                <a:sym typeface="Calibri"/>
              </a:rPr>
              <a:t>Megbeszélés</a:t>
            </a:r>
            <a:endParaRPr/>
          </a:p>
          <a:p>
            <a:pPr marL="977674" marR="0" lvl="0" indent="-977674" algn="l" rtl="0">
              <a:spcBef>
                <a:spcPts val="2213"/>
              </a:spcBef>
              <a:spcAft>
                <a:spcPts val="0"/>
              </a:spcAft>
              <a:buClr>
                <a:schemeClr val="dk1"/>
              </a:buClr>
              <a:buSzPts val="13277"/>
              <a:buFont typeface="Arial"/>
              <a:buChar char="•"/>
            </a:pPr>
            <a:r>
              <a:rPr lang="hu-HU" sz="13277">
                <a:solidFill>
                  <a:schemeClr val="dk1"/>
                </a:solidFill>
                <a:latin typeface="Calibri"/>
                <a:ea typeface="Calibri"/>
                <a:cs typeface="Calibri"/>
                <a:sym typeface="Calibri"/>
              </a:rPr>
              <a:t>Magyarországon az attitűd nagyon hasonló a várandós nők és a szoptatós anyák oltakozásával kapcsolatosan. </a:t>
            </a:r>
            <a:endParaRPr/>
          </a:p>
          <a:p>
            <a:pPr marL="977674" marR="0" lvl="0" indent="-977674" algn="l" rtl="0">
              <a:spcBef>
                <a:spcPts val="2213"/>
              </a:spcBef>
              <a:spcAft>
                <a:spcPts val="0"/>
              </a:spcAft>
              <a:buClr>
                <a:schemeClr val="dk1"/>
              </a:buClr>
              <a:buSzPts val="13277"/>
              <a:buFont typeface="Arial"/>
              <a:buChar char="•"/>
            </a:pPr>
            <a:r>
              <a:rPr lang="hu-HU" sz="13277">
                <a:solidFill>
                  <a:schemeClr val="dk1"/>
                </a:solidFill>
                <a:latin typeface="Calibri"/>
                <a:ea typeface="Calibri"/>
                <a:cs typeface="Calibri"/>
                <a:sym typeface="Calibri"/>
              </a:rPr>
              <a:t>Mind a várandós nők, mind a szoptatós anyák körében az átoltottság alacsonyabb, mint a társadalom többi csoportjában.</a:t>
            </a:r>
            <a:endParaRPr/>
          </a:p>
          <a:p>
            <a:pPr marL="977674" marR="0" lvl="0" indent="-977674" algn="l" rtl="0">
              <a:spcBef>
                <a:spcPts val="2213"/>
              </a:spcBef>
              <a:spcAft>
                <a:spcPts val="0"/>
              </a:spcAft>
              <a:buClr>
                <a:schemeClr val="dk1"/>
              </a:buClr>
              <a:buSzPts val="13277"/>
              <a:buFont typeface="Arial"/>
              <a:buChar char="•"/>
            </a:pPr>
            <a:r>
              <a:rPr lang="hu-HU" sz="13277">
                <a:solidFill>
                  <a:schemeClr val="dk1"/>
                </a:solidFill>
                <a:latin typeface="Calibri"/>
                <a:ea typeface="Calibri"/>
                <a:cs typeface="Calibri"/>
                <a:sym typeface="Calibri"/>
              </a:rPr>
              <a:t>E mögött az áll, hogy  félnek a Covid-19 védőoltások mellékhatásaitól.</a:t>
            </a:r>
            <a:endParaRPr/>
          </a:p>
          <a:p>
            <a:pPr marL="977674" marR="0" lvl="0" indent="-977674" algn="l" rtl="0">
              <a:spcBef>
                <a:spcPts val="2213"/>
              </a:spcBef>
              <a:spcAft>
                <a:spcPts val="0"/>
              </a:spcAft>
              <a:buClr>
                <a:schemeClr val="dk1"/>
              </a:buClr>
              <a:buSzPts val="13277"/>
              <a:buFont typeface="Arial"/>
              <a:buChar char="•"/>
            </a:pPr>
            <a:r>
              <a:rPr lang="hu-HU" sz="13277">
                <a:solidFill>
                  <a:schemeClr val="dk1"/>
                </a:solidFill>
                <a:latin typeface="Calibri"/>
                <a:ea typeface="Calibri"/>
                <a:cs typeface="Calibri"/>
                <a:sym typeface="Calibri"/>
              </a:rPr>
              <a:t>Ez összhangban van a korábbi kutatási eredményekkel, ahol Ayhan és szerzőtásai (2021) terhes nők vakcinával kapcsolatos attitűdjeit vizsgálták és a legtöbbjük azért utasította el, mert féltek annak negatív hatásaitól.</a:t>
            </a:r>
            <a:endParaRPr/>
          </a:p>
          <a:p>
            <a:pPr marL="0" marR="0" lvl="0" indent="0" algn="l" rtl="0">
              <a:spcBef>
                <a:spcPts val="2213"/>
              </a:spcBef>
              <a:spcAft>
                <a:spcPts val="0"/>
              </a:spcAft>
              <a:buNone/>
            </a:pPr>
            <a:endParaRPr sz="11064">
              <a:solidFill>
                <a:schemeClr val="dk1"/>
              </a:solidFill>
              <a:latin typeface="Calibri"/>
              <a:ea typeface="Calibri"/>
              <a:cs typeface="Calibri"/>
              <a:sym typeface="Calibri"/>
            </a:endParaRPr>
          </a:p>
          <a:p>
            <a:pPr marL="0" marR="0" lvl="0" indent="0" algn="l" rtl="0">
              <a:spcBef>
                <a:spcPts val="2213"/>
              </a:spcBef>
              <a:spcAft>
                <a:spcPts val="0"/>
              </a:spcAft>
              <a:buNone/>
            </a:pPr>
            <a:endParaRPr sz="11064">
              <a:solidFill>
                <a:schemeClr val="dk1"/>
              </a:solidFill>
              <a:latin typeface="Calibri"/>
              <a:ea typeface="Calibri"/>
              <a:cs typeface="Calibri"/>
              <a:sym typeface="Calibri"/>
            </a:endParaRPr>
          </a:p>
        </p:txBody>
      </p:sp>
      <p:sp>
        <p:nvSpPr>
          <p:cNvPr id="92" name="Google Shape;92;p1"/>
          <p:cNvSpPr/>
          <p:nvPr/>
        </p:nvSpPr>
        <p:spPr>
          <a:xfrm>
            <a:off x="337131" y="24990640"/>
            <a:ext cx="5598099" cy="518563"/>
          </a:xfrm>
          <a:prstGeom prst="rect">
            <a:avLst/>
          </a:prstGeom>
          <a:solidFill>
            <a:srgbClr val="D8D8D8"/>
          </a:solidFill>
          <a:ln w="9525" cap="flat" cmpd="sng">
            <a:solidFill>
              <a:srgbClr val="D8D8D8"/>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2770" b="1" dirty="0">
                <a:solidFill>
                  <a:schemeClr val="dk1"/>
                </a:solidFill>
                <a:latin typeface="Tahoma"/>
                <a:ea typeface="Tahoma"/>
                <a:cs typeface="Tahoma"/>
                <a:sym typeface="Tahoma"/>
              </a:rPr>
              <a:t>References</a:t>
            </a:r>
            <a:endParaRPr lang="en-GB" sz="1800" dirty="0">
              <a:solidFill>
                <a:schemeClr val="dk1"/>
              </a:solidFill>
              <a:latin typeface="Tahoma"/>
              <a:ea typeface="Tahoma"/>
              <a:cs typeface="Tahoma"/>
              <a:sym typeface="Tahoma"/>
            </a:endParaRPr>
          </a:p>
        </p:txBody>
      </p:sp>
      <p:sp>
        <p:nvSpPr>
          <p:cNvPr id="94" name="Google Shape;94;p1"/>
          <p:cNvSpPr/>
          <p:nvPr/>
        </p:nvSpPr>
        <p:spPr>
          <a:xfrm>
            <a:off x="12170537" y="10922836"/>
            <a:ext cx="8825947" cy="2470484"/>
          </a:xfrm>
          <a:prstGeom prst="roundRect">
            <a:avLst>
              <a:gd name="adj" fmla="val 16667"/>
            </a:avLst>
          </a:prstGeom>
          <a:solidFill>
            <a:srgbClr val="92D050"/>
          </a:solidFill>
          <a:ln w="12700" cap="flat" cmpd="sng">
            <a:solidFill>
              <a:srgbClr val="C00000"/>
            </a:solidFill>
            <a:prstDash val="solid"/>
            <a:miter lim="800000"/>
            <a:headEnd type="none" w="sm" len="sm"/>
            <a:tailEnd type="none" w="sm" len="sm"/>
          </a:ln>
        </p:spPr>
        <p:txBody>
          <a:bodyPr spcFirstLastPara="1" wrap="square" lIns="91425" tIns="45700" rIns="91425" bIns="45700" anchor="ctr" anchorCtr="0">
            <a:noAutofit/>
          </a:bodyPr>
          <a:lstStyle/>
          <a:p>
            <a:pPr algn="ctr">
              <a:buClr>
                <a:schemeClr val="lt1"/>
              </a:buClr>
              <a:buSzPts val="3116"/>
            </a:pPr>
            <a:r>
              <a:rPr lang="en-GB" sz="2800" b="1" u="sng" dirty="0">
                <a:solidFill>
                  <a:schemeClr val="bg1"/>
                </a:solidFill>
                <a:latin typeface="Tahoma"/>
                <a:ea typeface="Tahoma"/>
                <a:cs typeface="Tahoma"/>
              </a:rPr>
              <a:t>Data and methods</a:t>
            </a:r>
          </a:p>
          <a:p>
            <a:pPr marL="494860" indent="-494860">
              <a:buClr>
                <a:schemeClr val="lt1"/>
              </a:buClr>
              <a:buSzPts val="3116"/>
              <a:buFont typeface="Noto Sans Symbols"/>
              <a:buChar char="⮚"/>
            </a:pPr>
            <a:r>
              <a:rPr lang="en-US" sz="2800" dirty="0">
                <a:solidFill>
                  <a:schemeClr val="bg1"/>
                </a:solidFill>
                <a:latin typeface="Tahoma"/>
                <a:ea typeface="Tahoma"/>
                <a:cs typeface="Tahoma"/>
              </a:rPr>
              <a:t>The data collection was based on a sample of 1,500 respondents hybrid data collection</a:t>
            </a:r>
            <a:r>
              <a:rPr lang="hu-HU" sz="2800" dirty="0">
                <a:solidFill>
                  <a:schemeClr val="bg1"/>
                </a:solidFill>
                <a:latin typeface="Tahoma"/>
                <a:ea typeface="Tahoma"/>
                <a:cs typeface="Tahoma"/>
              </a:rPr>
              <a:t> in 2024.</a:t>
            </a:r>
          </a:p>
          <a:p>
            <a:pPr marL="494860" indent="-494860">
              <a:buClr>
                <a:schemeClr val="lt1"/>
              </a:buClr>
              <a:buSzPts val="3116"/>
              <a:buFont typeface="Noto Sans Symbols"/>
              <a:buChar char="⮚"/>
            </a:pPr>
            <a:r>
              <a:rPr lang="en-US" sz="2800" dirty="0">
                <a:solidFill>
                  <a:schemeClr val="bg1"/>
                </a:solidFill>
                <a:latin typeface="Tahoma"/>
                <a:ea typeface="Tahoma"/>
                <a:cs typeface="Tahoma"/>
              </a:rPr>
              <a:t>The method involves descriptive analysis and logistic regressions.</a:t>
            </a:r>
            <a:endParaRPr sz="2800" dirty="0">
              <a:solidFill>
                <a:schemeClr val="bg1"/>
              </a:solidFill>
              <a:latin typeface="Tahoma"/>
              <a:ea typeface="Tahoma"/>
              <a:cs typeface="Tahoma"/>
            </a:endParaRPr>
          </a:p>
        </p:txBody>
      </p:sp>
      <p:sp>
        <p:nvSpPr>
          <p:cNvPr id="97" name="Google Shape;97;p1"/>
          <p:cNvSpPr/>
          <p:nvPr/>
        </p:nvSpPr>
        <p:spPr>
          <a:xfrm>
            <a:off x="1382477" y="12691653"/>
            <a:ext cx="9651461" cy="553957"/>
          </a:xfrm>
          <a:prstGeom prst="rect">
            <a:avLst/>
          </a:prstGeom>
          <a:noFill/>
          <a:ln w="9525" cap="flat" cmpd="sng">
            <a:solidFill>
              <a:srgbClr val="D8D8D8"/>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hu-HU" sz="3000" b="1" dirty="0">
                <a:solidFill>
                  <a:srgbClr val="FF0000"/>
                </a:solidFill>
                <a:latin typeface="Tahoma"/>
                <a:ea typeface="Tahoma"/>
                <a:cs typeface="Tahoma"/>
                <a:sym typeface="Tahoma"/>
              </a:rPr>
              <a:t>RESULTS:</a:t>
            </a:r>
          </a:p>
        </p:txBody>
      </p:sp>
      <p:sp>
        <p:nvSpPr>
          <p:cNvPr id="99" name="Google Shape;99;p1"/>
          <p:cNvSpPr/>
          <p:nvPr/>
        </p:nvSpPr>
        <p:spPr>
          <a:xfrm>
            <a:off x="152400" y="265113"/>
            <a:ext cx="21240750"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5474">
              <a:solidFill>
                <a:schemeClr val="dk1"/>
              </a:solidFill>
              <a:latin typeface="Calibri"/>
              <a:ea typeface="Calibri"/>
              <a:cs typeface="Calibri"/>
              <a:sym typeface="Calibri"/>
            </a:endParaRPr>
          </a:p>
        </p:txBody>
      </p:sp>
      <p:sp>
        <p:nvSpPr>
          <p:cNvPr id="100" name="Google Shape;100;p1"/>
          <p:cNvSpPr/>
          <p:nvPr/>
        </p:nvSpPr>
        <p:spPr>
          <a:xfrm>
            <a:off x="152400" y="265113"/>
            <a:ext cx="21240750"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5474">
              <a:solidFill>
                <a:schemeClr val="dk1"/>
              </a:solidFill>
              <a:latin typeface="Calibri"/>
              <a:ea typeface="Calibri"/>
              <a:cs typeface="Calibri"/>
              <a:sym typeface="Calibri"/>
            </a:endParaRPr>
          </a:p>
        </p:txBody>
      </p:sp>
      <p:sp>
        <p:nvSpPr>
          <p:cNvPr id="101" name="Google Shape;101;p1"/>
          <p:cNvSpPr/>
          <p:nvPr/>
        </p:nvSpPr>
        <p:spPr>
          <a:xfrm>
            <a:off x="152400" y="265113"/>
            <a:ext cx="21240750"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5474">
              <a:solidFill>
                <a:schemeClr val="dk1"/>
              </a:solidFill>
              <a:latin typeface="Calibri"/>
              <a:ea typeface="Calibri"/>
              <a:cs typeface="Calibri"/>
              <a:sym typeface="Calibri"/>
            </a:endParaRPr>
          </a:p>
        </p:txBody>
      </p:sp>
      <p:sp>
        <p:nvSpPr>
          <p:cNvPr id="102" name="Google Shape;102;p1"/>
          <p:cNvSpPr/>
          <p:nvPr/>
        </p:nvSpPr>
        <p:spPr>
          <a:xfrm>
            <a:off x="152400" y="265113"/>
            <a:ext cx="21240750"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5474">
              <a:solidFill>
                <a:schemeClr val="dk1"/>
              </a:solidFill>
              <a:latin typeface="Calibri"/>
              <a:ea typeface="Calibri"/>
              <a:cs typeface="Calibri"/>
              <a:sym typeface="Calibri"/>
            </a:endParaRPr>
          </a:p>
        </p:txBody>
      </p:sp>
      <p:sp>
        <p:nvSpPr>
          <p:cNvPr id="103" name="Google Shape;103;p1"/>
          <p:cNvSpPr/>
          <p:nvPr/>
        </p:nvSpPr>
        <p:spPr>
          <a:xfrm>
            <a:off x="152400" y="265113"/>
            <a:ext cx="21240750"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5474">
              <a:solidFill>
                <a:schemeClr val="dk1"/>
              </a:solidFill>
              <a:latin typeface="Calibri"/>
              <a:ea typeface="Calibri"/>
              <a:cs typeface="Calibri"/>
              <a:sym typeface="Calibri"/>
            </a:endParaRPr>
          </a:p>
        </p:txBody>
      </p:sp>
      <p:sp>
        <p:nvSpPr>
          <p:cNvPr id="104" name="Google Shape;104;p1"/>
          <p:cNvSpPr/>
          <p:nvPr/>
        </p:nvSpPr>
        <p:spPr>
          <a:xfrm>
            <a:off x="152400" y="-32266"/>
            <a:ext cx="184731" cy="3693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Arial"/>
              <a:ea typeface="Arial"/>
              <a:cs typeface="Arial"/>
              <a:sym typeface="Arial"/>
            </a:endParaRPr>
          </a:p>
        </p:txBody>
      </p:sp>
      <p:sp>
        <p:nvSpPr>
          <p:cNvPr id="105" name="Google Shape;105;p1"/>
          <p:cNvSpPr/>
          <p:nvPr/>
        </p:nvSpPr>
        <p:spPr>
          <a:xfrm>
            <a:off x="152400" y="265113"/>
            <a:ext cx="21240750" cy="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5474">
              <a:solidFill>
                <a:schemeClr val="dk1"/>
              </a:solidFill>
              <a:latin typeface="Calibri"/>
              <a:ea typeface="Calibri"/>
              <a:cs typeface="Calibri"/>
              <a:sym typeface="Calibri"/>
            </a:endParaRPr>
          </a:p>
        </p:txBody>
      </p:sp>
      <p:sp>
        <p:nvSpPr>
          <p:cNvPr id="106" name="Google Shape;106;p1"/>
          <p:cNvSpPr/>
          <p:nvPr/>
        </p:nvSpPr>
        <p:spPr>
          <a:xfrm>
            <a:off x="673597" y="78286"/>
            <a:ext cx="184731" cy="3693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Arial"/>
              <a:ea typeface="Arial"/>
              <a:cs typeface="Arial"/>
              <a:sym typeface="Arial"/>
            </a:endParaRPr>
          </a:p>
        </p:txBody>
      </p:sp>
      <p:pic>
        <p:nvPicPr>
          <p:cNvPr id="3" name="Kép 2">
            <a:extLst>
              <a:ext uri="{FF2B5EF4-FFF2-40B4-BE49-F238E27FC236}">
                <a16:creationId xmlns:a16="http://schemas.microsoft.com/office/drawing/2014/main" id="{F5586F36-632F-1929-2A90-FDACF74C2DF0}"/>
              </a:ext>
            </a:extLst>
          </p:cNvPr>
          <p:cNvPicPr>
            <a:picLocks noChangeAspect="1"/>
          </p:cNvPicPr>
          <p:nvPr/>
        </p:nvPicPr>
        <p:blipFill>
          <a:blip r:embed="rId4"/>
          <a:stretch>
            <a:fillRect/>
          </a:stretch>
        </p:blipFill>
        <p:spPr>
          <a:xfrm>
            <a:off x="801133" y="831293"/>
            <a:ext cx="4153494" cy="660069"/>
          </a:xfrm>
          <a:prstGeom prst="rect">
            <a:avLst/>
          </a:prstGeom>
        </p:spPr>
      </p:pic>
      <p:sp>
        <p:nvSpPr>
          <p:cNvPr id="45" name="Google Shape;97;p1">
            <a:extLst>
              <a:ext uri="{FF2B5EF4-FFF2-40B4-BE49-F238E27FC236}">
                <a16:creationId xmlns:a16="http://schemas.microsoft.com/office/drawing/2014/main" id="{7F228389-E002-AC59-469D-1E3B4097A69A}"/>
              </a:ext>
            </a:extLst>
          </p:cNvPr>
          <p:cNvSpPr/>
          <p:nvPr/>
        </p:nvSpPr>
        <p:spPr>
          <a:xfrm>
            <a:off x="276256" y="25684898"/>
            <a:ext cx="5784922" cy="4224129"/>
          </a:xfrm>
          <a:prstGeom prst="rect">
            <a:avLst/>
          </a:prstGeom>
          <a:noFill/>
          <a:ln w="9525" cap="flat" cmpd="sng">
            <a:solidFill>
              <a:srgbClr val="D8D8D8"/>
            </a:solidFill>
            <a:prstDash val="solid"/>
            <a:round/>
            <a:headEnd type="none" w="sm" len="sm"/>
            <a:tailEnd type="none" w="sm" len="sm"/>
          </a:ln>
        </p:spPr>
        <p:txBody>
          <a:bodyPr spcFirstLastPara="1" wrap="square" lIns="91425" tIns="45700" rIns="91425" bIns="45700" anchor="t" anchorCtr="0">
            <a:spAutoFit/>
          </a:bodyPr>
          <a:lstStyle/>
          <a:p>
            <a:pPr algn="just">
              <a:lnSpc>
                <a:spcPct val="107000"/>
              </a:lnSpc>
              <a:spcAft>
                <a:spcPts val="800"/>
              </a:spcAft>
            </a:pPr>
            <a:r>
              <a:rPr lang="hu-HU" sz="1800" kern="100" dirty="0">
                <a:latin typeface="Times New Roman" panose="02020603050405020304" pitchFamily="18" charset="0"/>
                <a:ea typeface="Aptos" panose="020B0004020202020204" pitchFamily="34" charset="0"/>
                <a:cs typeface="Times New Roman" panose="02020603050405020304" pitchFamily="18" charset="0"/>
              </a:rPr>
              <a:t>K</a:t>
            </a:r>
            <a:r>
              <a:rPr lang="en-GB" sz="1600" kern="100" dirty="0" err="1">
                <a:effectLst/>
                <a:latin typeface="Times New Roman" panose="02020603050405020304" pitchFamily="18" charset="0"/>
                <a:ea typeface="Aptos" panose="020B0004020202020204" pitchFamily="34" charset="0"/>
                <a:cs typeface="Times New Roman" panose="02020603050405020304" pitchFamily="18" charset="0"/>
              </a:rPr>
              <a:t>orolczuk</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1600" kern="100" dirty="0" err="1">
                <a:effectLst/>
                <a:latin typeface="Times New Roman" panose="02020603050405020304" pitchFamily="18" charset="0"/>
                <a:ea typeface="Aptos" panose="020B0004020202020204" pitchFamily="34" charset="0"/>
                <a:cs typeface="Times New Roman" panose="02020603050405020304" pitchFamily="18" charset="0"/>
              </a:rPr>
              <a:t>Elżbieta</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 (2021). Assisted reproduction: Poland in a comparative perspective. In: </a:t>
            </a:r>
            <a:r>
              <a:rPr lang="en-GB" sz="1600" i="1" kern="100" dirty="0">
                <a:effectLst/>
                <a:latin typeface="Times New Roman" panose="02020603050405020304" pitchFamily="18" charset="0"/>
                <a:ea typeface="Aptos" panose="020B0004020202020204" pitchFamily="34" charset="0"/>
                <a:cs typeface="Times New Roman" panose="02020603050405020304" pitchFamily="18" charset="0"/>
              </a:rPr>
              <a:t>The Routledge Handbook of Gender in Central-Eastern Europe and Eurasia</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 [eds] Katalin </a:t>
            </a:r>
            <a:r>
              <a:rPr lang="en-GB" sz="1600" kern="100" dirty="0" err="1">
                <a:effectLst/>
                <a:latin typeface="Times New Roman" panose="02020603050405020304" pitchFamily="18" charset="0"/>
                <a:ea typeface="Aptos" panose="020B0004020202020204" pitchFamily="34" charset="0"/>
                <a:cs typeface="Times New Roman" panose="02020603050405020304" pitchFamily="18" charset="0"/>
              </a:rPr>
              <a:t>Fábián</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 Janet Elise Johnson; Mara </a:t>
            </a:r>
            <a:r>
              <a:rPr lang="en-GB" sz="1600" kern="100" dirty="0" err="1">
                <a:effectLst/>
                <a:latin typeface="Times New Roman" panose="02020603050405020304" pitchFamily="18" charset="0"/>
                <a:ea typeface="Aptos" panose="020B0004020202020204" pitchFamily="34" charset="0"/>
                <a:cs typeface="Times New Roman" panose="02020603050405020304" pitchFamily="18" charset="0"/>
              </a:rPr>
              <a:t>Lazda</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 London: Routledge, p. 483-491</a:t>
            </a:r>
            <a:endParaRPr lang="hu-HU" sz="16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Szalma, I. (2021). Attitudes, Norms, and Beliefs Related to Assisted Reproduction Technologies among Childless Women in a Pronatalist Society; Springer: Budapest, Hungary. </a:t>
            </a:r>
            <a:endParaRPr lang="hu-HU" sz="16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Szalma, I.; Bito, T. (2021).  Knowledge and attitudes about assisted reproductive technology: Findings from a Hungarian online survey. </a:t>
            </a:r>
            <a:r>
              <a:rPr lang="en-GB" sz="1600" i="1" kern="100" dirty="0" err="1">
                <a:effectLst/>
                <a:latin typeface="Times New Roman" panose="02020603050405020304" pitchFamily="18" charset="0"/>
                <a:ea typeface="Aptos" panose="020B0004020202020204" pitchFamily="34" charset="0"/>
                <a:cs typeface="Times New Roman" panose="02020603050405020304" pitchFamily="18" charset="0"/>
              </a:rPr>
              <a:t>Reprod</a:t>
            </a:r>
            <a:r>
              <a:rPr lang="en-GB" sz="1600" i="1" kern="100" dirty="0">
                <a:effectLst/>
                <a:latin typeface="Times New Roman" panose="02020603050405020304" pitchFamily="18" charset="0"/>
                <a:ea typeface="Aptos" panose="020B0004020202020204" pitchFamily="34" charset="0"/>
                <a:cs typeface="Times New Roman" panose="02020603050405020304" pitchFamily="18" charset="0"/>
              </a:rPr>
              <a:t>. Biomed. Soc. Online</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 2021, 13, 75–84. </a:t>
            </a:r>
            <a:endParaRPr lang="hu-HU" sz="16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Szalma, I.  – Sipos, A. (2024). A comparative analysis across reproduction policy fields in Hungary. In: </a:t>
            </a:r>
            <a:r>
              <a:rPr lang="en-GB" sz="1600" i="1" kern="100" dirty="0">
                <a:effectLst/>
                <a:latin typeface="Times New Roman" panose="02020603050405020304" pitchFamily="18" charset="0"/>
                <a:ea typeface="Aptos" panose="020B0004020202020204" pitchFamily="34" charset="0"/>
                <a:cs typeface="Times New Roman" panose="02020603050405020304" pitchFamily="18" charset="0"/>
              </a:rPr>
              <a:t>Reproduction Policy in the Twenty-First Century </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[ed] Hannah </a:t>
            </a:r>
            <a:r>
              <a:rPr lang="en-GB" sz="1600" kern="100" dirty="0" err="1">
                <a:effectLst/>
                <a:latin typeface="Times New Roman" panose="02020603050405020304" pitchFamily="18" charset="0"/>
                <a:ea typeface="Aptos" panose="020B0004020202020204" pitchFamily="34" charset="0"/>
                <a:cs typeface="Times New Roman" panose="02020603050405020304" pitchFamily="18" charset="0"/>
              </a:rPr>
              <a:t>Zagel</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 Edward Elgar Publishing.</a:t>
            </a:r>
            <a:endParaRPr lang="hu-HU" sz="16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pic>
        <p:nvPicPr>
          <p:cNvPr id="2" name="Kép 1">
            <a:extLst>
              <a:ext uri="{FF2B5EF4-FFF2-40B4-BE49-F238E27FC236}">
                <a16:creationId xmlns:a16="http://schemas.microsoft.com/office/drawing/2014/main" id="{DE4B957C-0992-B0C3-220B-71B7E14EFD0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531300" y="13694224"/>
            <a:ext cx="7354726" cy="5348891"/>
          </a:xfrm>
          <a:prstGeom prst="rect">
            <a:avLst/>
          </a:prstGeom>
          <a:noFill/>
          <a:ln>
            <a:noFill/>
          </a:ln>
        </p:spPr>
      </p:pic>
      <p:pic>
        <p:nvPicPr>
          <p:cNvPr id="4" name="Kép 3">
            <a:extLst>
              <a:ext uri="{FF2B5EF4-FFF2-40B4-BE49-F238E27FC236}">
                <a16:creationId xmlns:a16="http://schemas.microsoft.com/office/drawing/2014/main" id="{DDF1E6C1-76DF-EFE6-CA0B-349BC56D3047}"/>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4113355" y="13906995"/>
            <a:ext cx="6883130" cy="5348890"/>
          </a:xfrm>
          <a:prstGeom prst="rect">
            <a:avLst/>
          </a:prstGeom>
          <a:noFill/>
          <a:ln>
            <a:noFill/>
          </a:ln>
        </p:spPr>
      </p:pic>
      <p:pic>
        <p:nvPicPr>
          <p:cNvPr id="5" name="Kép 4">
            <a:extLst>
              <a:ext uri="{FF2B5EF4-FFF2-40B4-BE49-F238E27FC236}">
                <a16:creationId xmlns:a16="http://schemas.microsoft.com/office/drawing/2014/main" id="{5DE9BF24-3F8D-29D4-3EC8-9506744196D1}"/>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270316" y="19344019"/>
            <a:ext cx="6860215" cy="5193351"/>
          </a:xfrm>
          <a:prstGeom prst="rect">
            <a:avLst/>
          </a:prstGeom>
          <a:noFill/>
          <a:ln>
            <a:noFill/>
          </a:ln>
        </p:spPr>
      </p:pic>
      <p:pic>
        <p:nvPicPr>
          <p:cNvPr id="6" name="Kép 5">
            <a:extLst>
              <a:ext uri="{FF2B5EF4-FFF2-40B4-BE49-F238E27FC236}">
                <a16:creationId xmlns:a16="http://schemas.microsoft.com/office/drawing/2014/main" id="{A000339E-F8EF-8584-3EDB-D62A4E970935}"/>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24041" y="19115067"/>
            <a:ext cx="6956012" cy="5631958"/>
          </a:xfrm>
          <a:prstGeom prst="rect">
            <a:avLst/>
          </a:prstGeom>
          <a:noFill/>
          <a:ln>
            <a:noFill/>
          </a:ln>
        </p:spPr>
      </p:pic>
      <p:sp>
        <p:nvSpPr>
          <p:cNvPr id="10" name="Google Shape;93;p1">
            <a:extLst>
              <a:ext uri="{FF2B5EF4-FFF2-40B4-BE49-F238E27FC236}">
                <a16:creationId xmlns:a16="http://schemas.microsoft.com/office/drawing/2014/main" id="{8C935720-FC13-F556-E56D-2BB025731AF6}"/>
              </a:ext>
            </a:extLst>
          </p:cNvPr>
          <p:cNvSpPr/>
          <p:nvPr/>
        </p:nvSpPr>
        <p:spPr>
          <a:xfrm>
            <a:off x="12170537" y="2484999"/>
            <a:ext cx="8963131" cy="8349703"/>
          </a:xfrm>
          <a:prstGeom prst="roundRect">
            <a:avLst>
              <a:gd name="adj" fmla="val 16667"/>
            </a:avLst>
          </a:prstGeom>
          <a:solidFill>
            <a:srgbClr val="0070C0"/>
          </a:solidFill>
          <a:ln w="12700" cap="flat" cmpd="sng">
            <a:solidFill>
              <a:srgbClr val="C00000"/>
            </a:solidFill>
            <a:prstDash val="solid"/>
            <a:miter lim="800000"/>
            <a:headEnd type="none" w="sm" len="sm"/>
            <a:tailEnd type="none" w="sm" len="sm"/>
          </a:ln>
        </p:spPr>
        <p:txBody>
          <a:bodyPr spcFirstLastPara="1" wrap="square" lIns="91425" tIns="45700" rIns="91425" bIns="45700" anchor="ctr" anchorCtr="0">
            <a:noAutofit/>
          </a:bodyPr>
          <a:lstStyle/>
          <a:p>
            <a:pPr algn="just">
              <a:lnSpc>
                <a:spcPct val="107000"/>
              </a:lnSpc>
              <a:spcAft>
                <a:spcPts val="1200"/>
              </a:spcAft>
            </a:pPr>
            <a:r>
              <a:rPr lang="en-US" sz="2800" b="1" dirty="0">
                <a:solidFill>
                  <a:schemeClr val="dk1"/>
                </a:solidFill>
                <a:latin typeface="Tahoma"/>
                <a:ea typeface="Tahoma"/>
                <a:cs typeface="Tahoma"/>
              </a:rPr>
              <a:t>The aim of this study </a:t>
            </a:r>
            <a:r>
              <a:rPr lang="en-US" sz="2800" dirty="0">
                <a:solidFill>
                  <a:schemeClr val="dk1"/>
                </a:solidFill>
                <a:latin typeface="Tahoma"/>
                <a:ea typeface="Tahoma"/>
                <a:cs typeface="Tahoma"/>
              </a:rPr>
              <a:t>is to assess how sociodemographic variables influence attitudes towards who (lesbian women, single women, and older women) should be allowed to participate in MAR. Furthermore, I would like to examine whether, in this pronatalist environment, those who are concerned about population decline or have negative attitudes towards immigration view MAR more favorably compared to those who are not concerned about population decline and have more favorable attitudes towards immigration. Additionally, I will examine whether those who see lesbian and single women as good parents have different attitudes. Moreover, I will explore whether those who believe that a pet can fulfill a similar role as a child have different attitudes towards MAR</a:t>
            </a:r>
            <a:r>
              <a:rPr lang="hu-HU" sz="2800" dirty="0">
                <a:solidFill>
                  <a:schemeClr val="dk1"/>
                </a:solidFill>
                <a:latin typeface="Tahoma"/>
                <a:ea typeface="Tahoma"/>
                <a:cs typeface="Tahoma"/>
              </a:rPr>
              <a:t>.</a:t>
            </a:r>
          </a:p>
        </p:txBody>
      </p:sp>
      <p:graphicFrame>
        <p:nvGraphicFramePr>
          <p:cNvPr id="12" name="Diagram 11">
            <a:extLst>
              <a:ext uri="{FF2B5EF4-FFF2-40B4-BE49-F238E27FC236}">
                <a16:creationId xmlns:a16="http://schemas.microsoft.com/office/drawing/2014/main" id="{A83024A8-A827-3C9D-22F3-41C43423E54E}"/>
              </a:ext>
            </a:extLst>
          </p:cNvPr>
          <p:cNvGraphicFramePr>
            <a:graphicFrameLocks/>
          </p:cNvGraphicFramePr>
          <p:nvPr>
            <p:extLst>
              <p:ext uri="{D42A27DB-BD31-4B8C-83A1-F6EECF244321}">
                <p14:modId xmlns:p14="http://schemas.microsoft.com/office/powerpoint/2010/main" val="1715899222"/>
              </p:ext>
            </p:extLst>
          </p:nvPr>
        </p:nvGraphicFramePr>
        <p:xfrm>
          <a:off x="276256" y="13678720"/>
          <a:ext cx="6255044" cy="4318792"/>
        </p:xfrm>
        <a:graphic>
          <a:graphicData uri="http://schemas.openxmlformats.org/drawingml/2006/chart">
            <c:chart xmlns:c="http://schemas.openxmlformats.org/drawingml/2006/chart" xmlns:r="http://schemas.openxmlformats.org/officeDocument/2006/relationships" r:id="rId9"/>
          </a:graphicData>
        </a:graphic>
      </p:graphicFrame>
      <p:sp>
        <p:nvSpPr>
          <p:cNvPr id="7" name="Google Shape;85;p1">
            <a:extLst>
              <a:ext uri="{FF2B5EF4-FFF2-40B4-BE49-F238E27FC236}">
                <a16:creationId xmlns:a16="http://schemas.microsoft.com/office/drawing/2014/main" id="{680E30FF-2A97-BD1D-0976-89D888E8AE03}"/>
              </a:ext>
            </a:extLst>
          </p:cNvPr>
          <p:cNvSpPr/>
          <p:nvPr/>
        </p:nvSpPr>
        <p:spPr>
          <a:xfrm>
            <a:off x="6293397" y="24924413"/>
            <a:ext cx="7819958" cy="4963326"/>
          </a:xfrm>
          <a:prstGeom prst="roundRect">
            <a:avLst>
              <a:gd name="adj" fmla="val 16667"/>
            </a:avLst>
          </a:prstGeom>
          <a:solidFill>
            <a:srgbClr val="FFFF00"/>
          </a:solidFill>
          <a:ln w="12700" cap="flat" cmpd="sng">
            <a:solidFill>
              <a:srgbClr val="C00000"/>
            </a:solidFill>
            <a:prstDash val="solid"/>
            <a:miter lim="800000"/>
            <a:headEnd type="none" w="sm" len="sm"/>
            <a:tailEnd type="none" w="sm" len="sm"/>
          </a:ln>
        </p:spPr>
        <p:txBody>
          <a:bodyPr spcFirstLastPara="1" wrap="square" lIns="91425" tIns="45700" rIns="91425" bIns="45700" anchor="ctr" anchorCtr="0">
            <a:noAutofit/>
          </a:bodyPr>
          <a:lstStyle/>
          <a:p>
            <a:pPr algn="just">
              <a:lnSpc>
                <a:spcPct val="107000"/>
              </a:lnSpc>
              <a:spcAft>
                <a:spcPts val="800"/>
              </a:spcAft>
            </a:pPr>
            <a:r>
              <a:rPr lang="en-GB" sz="2800" dirty="0">
                <a:solidFill>
                  <a:schemeClr val="tx1"/>
                </a:solidFill>
                <a:latin typeface="Tahoma"/>
                <a:ea typeface="Tahoma"/>
                <a:cs typeface="Tahoma"/>
              </a:rPr>
              <a:t>Those</a:t>
            </a:r>
            <a:r>
              <a:rPr lang="en-GB" sz="18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t>
            </a:r>
            <a:r>
              <a:rPr lang="en-GB" sz="2800" dirty="0">
                <a:solidFill>
                  <a:schemeClr val="tx1"/>
                </a:solidFill>
                <a:latin typeface="Tahoma"/>
                <a:ea typeface="Tahoma"/>
                <a:cs typeface="Tahoma"/>
              </a:rPr>
              <a:t>who do not agree that having children is important due to population decline and those who believe that lesbian couples are just as good parents as hetero couples, are more likely to support lesbian couples access to MAR.</a:t>
            </a:r>
            <a:endParaRPr lang="hu-HU" sz="2800" dirty="0">
              <a:solidFill>
                <a:schemeClr val="tx1"/>
              </a:solidFill>
              <a:latin typeface="Tahoma"/>
              <a:ea typeface="Tahoma"/>
              <a:cs typeface="Tahoma"/>
            </a:endParaRPr>
          </a:p>
          <a:p>
            <a:pPr algn="just">
              <a:lnSpc>
                <a:spcPct val="107000"/>
              </a:lnSpc>
              <a:spcAft>
                <a:spcPts val="800"/>
              </a:spcAft>
            </a:pPr>
            <a:r>
              <a:rPr lang="en-GB" sz="2800" dirty="0">
                <a:solidFill>
                  <a:schemeClr val="tx1"/>
                </a:solidFill>
                <a:latin typeface="Tahoma"/>
                <a:ea typeface="Tahoma"/>
                <a:cs typeface="Tahoma"/>
              </a:rPr>
              <a:t>Those who do not agree that single mothers can be as good mothers as those in heterosexual relationships are less likely to support access to </a:t>
            </a:r>
            <a:r>
              <a:rPr lang="hu-HU" sz="2800" dirty="0">
                <a:solidFill>
                  <a:schemeClr val="tx1"/>
                </a:solidFill>
                <a:latin typeface="Tahoma"/>
                <a:ea typeface="Tahoma"/>
                <a:cs typeface="Tahoma"/>
              </a:rPr>
              <a:t>MAR</a:t>
            </a:r>
            <a:r>
              <a:rPr lang="en-GB" sz="2800" dirty="0">
                <a:solidFill>
                  <a:schemeClr val="tx1"/>
                </a:solidFill>
                <a:latin typeface="Tahoma"/>
                <a:ea typeface="Tahoma"/>
                <a:cs typeface="Tahoma"/>
              </a:rPr>
              <a:t> for single women.</a:t>
            </a:r>
            <a:endParaRPr lang="hu-HU" sz="2800" dirty="0">
              <a:solidFill>
                <a:schemeClr val="tx1"/>
              </a:solidFill>
              <a:latin typeface="Tahoma"/>
              <a:ea typeface="Tahoma"/>
              <a:cs typeface="Tahoma"/>
            </a:endParaRPr>
          </a:p>
        </p:txBody>
      </p:sp>
    </p:spTree>
  </p:cSld>
  <p:clrMapOvr>
    <a:masterClrMapping/>
  </p:clrMapOvr>
</p:sld>
</file>

<file path=ppt/theme/theme1.xml><?xml version="1.0" encoding="utf-8"?>
<a:theme xmlns:a="http://schemas.openxmlformats.org/drawingml/2006/main" name="Tema di Office">
  <a:themeElements>
    <a:clrScheme name="Office-téma">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TotalTime>
  <Words>805</Words>
  <Application>Microsoft Office PowerPoint</Application>
  <PresentationFormat>Egyéni</PresentationFormat>
  <Paragraphs>29</Paragraphs>
  <Slides>1</Slides>
  <Notes>1</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1</vt:i4>
      </vt:variant>
    </vt:vector>
  </HeadingPairs>
  <TitlesOfParts>
    <vt:vector size="7" baseType="lpstr">
      <vt:lpstr>Noto Sans Symbols</vt:lpstr>
      <vt:lpstr>Times New Roman</vt:lpstr>
      <vt:lpstr>Tahoma</vt:lpstr>
      <vt:lpstr>Arial</vt:lpstr>
      <vt:lpstr>Calibri</vt:lpstr>
      <vt:lpstr>Tema di Office</vt:lpstr>
      <vt:lpstr>Attitudes towards medically assisted reproduction in a pronatalist context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Attitudes towards Voluntary   Childlessness in Europe</dc:title>
  <dc:creator>Tanturri Maria Letizia</dc:creator>
  <cp:lastModifiedBy>Szalma Ivett</cp:lastModifiedBy>
  <cp:revision>20</cp:revision>
  <dcterms:created xsi:type="dcterms:W3CDTF">2022-04-01T16:08:23Z</dcterms:created>
  <dcterms:modified xsi:type="dcterms:W3CDTF">2024-08-19T10:33:01Z</dcterms:modified>
</cp:coreProperties>
</file>